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openxmlformats.org/officeDocument/2006/relationships/tags" Target="../tags/tag5.xml"/><Relationship Id="rId21" Type="http://schemas.openxmlformats.org/officeDocument/2006/relationships/image" Target="../media/image12.png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8.png"/><Relationship Id="rId2" Type="http://schemas.openxmlformats.org/officeDocument/2006/relationships/tags" Target="../tags/tag4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6.png"/><Relationship Id="rId10" Type="http://schemas.openxmlformats.org/officeDocument/2006/relationships/tags" Target="../tags/tag12.xml"/><Relationship Id="rId19" Type="http://schemas.openxmlformats.org/officeDocument/2006/relationships/image" Target="../media/image10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14.png"/><Relationship Id="rId4" Type="http://schemas.openxmlformats.org/officeDocument/2006/relationships/tags" Target="../tags/tag17.xm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16.png"/><Relationship Id="rId4" Type="http://schemas.openxmlformats.org/officeDocument/2006/relationships/tags" Target="../tags/tag24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19600" y="3023870"/>
            <a:ext cx="33528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95325" y="3773805"/>
            <a:ext cx="9152890" cy="1116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71270" y="5013325"/>
            <a:ext cx="8633460" cy="844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99515" y="5013325"/>
            <a:ext cx="1699260" cy="898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9605" y="2420620"/>
            <a:ext cx="2697480" cy="5708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919605" y="3055620"/>
            <a:ext cx="2585720" cy="5886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07709" y="2421255"/>
            <a:ext cx="1516553" cy="5614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07710" y="3055620"/>
            <a:ext cx="1516552" cy="5614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688070" y="2462530"/>
            <a:ext cx="2141220" cy="5289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688070" y="3068955"/>
            <a:ext cx="2141220" cy="5289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287395" y="5013325"/>
            <a:ext cx="1699260" cy="898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375275" y="5020310"/>
            <a:ext cx="1699260" cy="8985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7412990" y="4995545"/>
            <a:ext cx="2531110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25"/>
          <a:stretch>
            <a:fillRect/>
          </a:stretch>
        </p:blipFill>
        <p:spPr>
          <a:xfrm>
            <a:off x="720090" y="844100"/>
            <a:ext cx="10800080" cy="260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1720000" y="3088358"/>
            <a:ext cx="238095" cy="2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4596190" y="3088358"/>
            <a:ext cx="295238" cy="2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7529523" y="3078818"/>
            <a:ext cx="257142" cy="257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311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1424761" y="4933715"/>
            <a:ext cx="3180952" cy="31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1386840" y="6164580"/>
            <a:ext cx="392303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091428" y="2670642"/>
            <a:ext cx="1028571" cy="28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0339047" y="2670642"/>
            <a:ext cx="695238" cy="28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958095" y="3271847"/>
            <a:ext cx="695238" cy="29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186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1386840" y="4526280"/>
            <a:ext cx="1013396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043809" y="5148063"/>
            <a:ext cx="4733333" cy="32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4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2023-08-14T12:58:06Z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