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6125" y="3009900"/>
            <a:ext cx="56197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072380" y="4115627"/>
            <a:ext cx="7304761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2380" y="4187382"/>
            <a:ext cx="7304761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4864807"/>
            <a:ext cx="10009523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0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1658835"/>
            <a:ext cx="695238" cy="30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77142" y="1658835"/>
            <a:ext cx="1361904" cy="30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24761" y="1658835"/>
            <a:ext cx="695238" cy="30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00952" y="3014112"/>
            <a:ext cx="723809" cy="30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730"/>
            <a:ext cx="10800000" cy="232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5577142" y="4291827"/>
            <a:ext cx="390476" cy="32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1782075"/>
            <a:ext cx="161904" cy="23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3602364"/>
            <a:ext cx="219047" cy="24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529523" y="2382485"/>
            <a:ext cx="219047" cy="24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520000" y="4212303"/>
            <a:ext cx="238095" cy="23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529523" y="2992424"/>
            <a:ext cx="219047" cy="24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43809" y="1124407"/>
            <a:ext cx="380952" cy="3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72380" y="2334146"/>
            <a:ext cx="380952" cy="333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