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2"/>
    <p:sldId id="369" r:id="rId3"/>
    <p:sldId id="370" r:id="rId4"/>
    <p:sldId id="365" r:id="rId5"/>
    <p:sldId id="371" r:id="rId6"/>
  </p:sldIdLst>
  <p:sldSz cx="12192000" cy="6858000"/>
  <p:notesSz cx="6858000" cy="9144000"/>
  <p:custDataLst>
    <p:tags r:id="rId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83" d="100"/>
          <a:sy n="83" d="100"/>
        </p:scale>
        <p:origin x="202" y="6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tags" Target="../tags/tag12.xml"/><Relationship Id="rId13" Type="http://schemas.openxmlformats.org/officeDocument/2006/relationships/slideLayout" Target="../slideLayouts/slideLayout1.xml"/><Relationship Id="rId3" Type="http://schemas.openxmlformats.org/officeDocument/2006/relationships/tags" Target="../tags/tag7.xml"/><Relationship Id="rId7" Type="http://schemas.openxmlformats.org/officeDocument/2006/relationships/tags" Target="../tags/tag11.xml"/><Relationship Id="rId12" Type="http://schemas.openxmlformats.org/officeDocument/2006/relationships/tags" Target="../tags/tag16.xml"/><Relationship Id="rId17" Type="http://schemas.openxmlformats.org/officeDocument/2006/relationships/image" Target="../media/image9.png"/><Relationship Id="rId2" Type="http://schemas.openxmlformats.org/officeDocument/2006/relationships/tags" Target="../tags/tag6.xml"/><Relationship Id="rId16" Type="http://schemas.openxmlformats.org/officeDocument/2006/relationships/image" Target="../media/image8.png"/><Relationship Id="rId1" Type="http://schemas.openxmlformats.org/officeDocument/2006/relationships/tags" Target="../tags/tag5.xml"/><Relationship Id="rId6" Type="http://schemas.openxmlformats.org/officeDocument/2006/relationships/tags" Target="../tags/tag10.xml"/><Relationship Id="rId11" Type="http://schemas.openxmlformats.org/officeDocument/2006/relationships/tags" Target="../tags/tag15.xml"/><Relationship Id="rId5" Type="http://schemas.openxmlformats.org/officeDocument/2006/relationships/tags" Target="../tags/tag9.xml"/><Relationship Id="rId15" Type="http://schemas.openxmlformats.org/officeDocument/2006/relationships/image" Target="../media/image7.png"/><Relationship Id="rId10" Type="http://schemas.openxmlformats.org/officeDocument/2006/relationships/tags" Target="../tags/tag14.xml"/><Relationship Id="rId4" Type="http://schemas.openxmlformats.org/officeDocument/2006/relationships/tags" Target="../tags/tag8.xml"/><Relationship Id="rId9" Type="http://schemas.openxmlformats.org/officeDocument/2006/relationships/tags" Target="../tags/tag13.xml"/><Relationship Id="rId1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tags" Target="../tags/tag19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tags" Target="../tags/tag22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204970" y="3009900"/>
            <a:ext cx="3781425" cy="838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381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127125" y="2420620"/>
            <a:ext cx="10346690" cy="204216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 flipH="1">
            <a:off x="1559560" y="3131185"/>
            <a:ext cx="211455" cy="729615"/>
          </a:xfrm>
          <a:prstGeom prst="line">
            <a:avLst/>
          </a:prstGeom>
          <a:ln w="12700">
            <a:solidFill>
              <a:srgbClr val="06AE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1775460" y="3140710"/>
            <a:ext cx="2087880" cy="720090"/>
          </a:xfrm>
          <a:prstGeom prst="line">
            <a:avLst/>
          </a:prstGeom>
          <a:ln w="12700">
            <a:solidFill>
              <a:srgbClr val="06AE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2639695" y="3101340"/>
            <a:ext cx="743585" cy="759460"/>
          </a:xfrm>
          <a:prstGeom prst="line">
            <a:avLst/>
          </a:prstGeom>
          <a:ln w="12700">
            <a:solidFill>
              <a:srgbClr val="06AE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5375910" y="3140710"/>
            <a:ext cx="0" cy="791845"/>
          </a:xfrm>
          <a:prstGeom prst="line">
            <a:avLst/>
          </a:prstGeom>
          <a:ln w="12700">
            <a:solidFill>
              <a:srgbClr val="06AE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5384165" y="3151505"/>
            <a:ext cx="2007870" cy="781050"/>
          </a:xfrm>
          <a:prstGeom prst="line">
            <a:avLst/>
          </a:prstGeom>
          <a:ln w="12700">
            <a:solidFill>
              <a:srgbClr val="06AE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6311900" y="3161030"/>
            <a:ext cx="505460" cy="771525"/>
          </a:xfrm>
          <a:prstGeom prst="line">
            <a:avLst/>
          </a:prstGeom>
          <a:ln w="12700">
            <a:solidFill>
              <a:srgbClr val="06AE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8658225" y="3121660"/>
            <a:ext cx="29845" cy="810895"/>
          </a:xfrm>
          <a:prstGeom prst="line">
            <a:avLst/>
          </a:prstGeom>
          <a:ln w="12700">
            <a:solidFill>
              <a:srgbClr val="06AE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8698230" y="3131185"/>
            <a:ext cx="1069975" cy="801370"/>
          </a:xfrm>
          <a:prstGeom prst="line">
            <a:avLst/>
          </a:prstGeom>
          <a:ln w="12700">
            <a:solidFill>
              <a:srgbClr val="06AE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10270490" y="3111500"/>
            <a:ext cx="721995" cy="821055"/>
          </a:xfrm>
          <a:prstGeom prst="line">
            <a:avLst/>
          </a:prstGeom>
          <a:ln w="12700">
            <a:solidFill>
              <a:srgbClr val="06AE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103"/>
          <a:stretch>
            <a:fillRect/>
          </a:stretch>
        </p:blipFill>
        <p:spPr>
          <a:xfrm>
            <a:off x="720090" y="3069140"/>
            <a:ext cx="10800080" cy="21937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679450" y="977900"/>
            <a:ext cx="10427970" cy="9804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6"/>
          <a:stretch>
            <a:fillRect/>
          </a:stretch>
        </p:blipFill>
        <p:spPr>
          <a:xfrm>
            <a:off x="1199515" y="2132965"/>
            <a:ext cx="9936480" cy="80772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7"/>
          <a:stretch>
            <a:fillRect/>
          </a:stretch>
        </p:blipFill>
        <p:spPr>
          <a:xfrm>
            <a:off x="1199515" y="2098040"/>
            <a:ext cx="1570355" cy="83058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7"/>
          <a:stretch>
            <a:fillRect/>
          </a:stretch>
        </p:blipFill>
        <p:spPr>
          <a:xfrm>
            <a:off x="3287395" y="2098675"/>
            <a:ext cx="1570355" cy="83058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7"/>
          <a:stretch>
            <a:fillRect/>
          </a:stretch>
        </p:blipFill>
        <p:spPr>
          <a:xfrm>
            <a:off x="5375910" y="2098675"/>
            <a:ext cx="1570355" cy="83058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7"/>
          <a:stretch>
            <a:fillRect/>
          </a:stretch>
        </p:blipFill>
        <p:spPr>
          <a:xfrm>
            <a:off x="7464425" y="2125345"/>
            <a:ext cx="1570355" cy="8305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17"/>
          <a:stretch>
            <a:fillRect/>
          </a:stretch>
        </p:blipFill>
        <p:spPr>
          <a:xfrm>
            <a:off x="9577070" y="2132965"/>
            <a:ext cx="1570355" cy="830580"/>
          </a:xfrm>
          <a:prstGeom prst="rect">
            <a:avLst/>
          </a:prstGeom>
        </p:spPr>
      </p:pic>
      <p:sp useBgFill="1">
        <p:nvSpPr>
          <p:cNvPr id="9" name="矩形 8"/>
          <p:cNvSpPr/>
          <p:nvPr>
            <p:custDataLst>
              <p:tags r:id="rId9"/>
            </p:custDataLst>
          </p:nvPr>
        </p:nvSpPr>
        <p:spPr bwMode="auto">
          <a:xfrm>
            <a:off x="2367619" y="4757527"/>
            <a:ext cx="380952" cy="3241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10"/>
            </p:custDataLst>
          </p:nvPr>
        </p:nvSpPr>
        <p:spPr bwMode="auto">
          <a:xfrm>
            <a:off x="5062857" y="4757527"/>
            <a:ext cx="380952" cy="3241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11"/>
            </p:custDataLst>
          </p:nvPr>
        </p:nvSpPr>
        <p:spPr bwMode="auto">
          <a:xfrm>
            <a:off x="7758095" y="4757527"/>
            <a:ext cx="380952" cy="3241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12"/>
            </p:custDataLst>
          </p:nvPr>
        </p:nvSpPr>
        <p:spPr bwMode="auto">
          <a:xfrm>
            <a:off x="10462857" y="4757527"/>
            <a:ext cx="380952" cy="3241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372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910476" y="2920430"/>
            <a:ext cx="1019047" cy="3056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758095" y="2920430"/>
            <a:ext cx="1028571" cy="3056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624761" y="2920430"/>
            <a:ext cx="695238" cy="3056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196190" y="3531702"/>
            <a:ext cx="342857" cy="3056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367619" y="3531702"/>
            <a:ext cx="1019047" cy="3056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248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10245090" y="2879725"/>
            <a:ext cx="1275715" cy="2114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>
            <p:custDataLst>
              <p:tags r:id="rId3"/>
            </p:custDataLst>
          </p:nvPr>
        </p:nvSpPr>
        <p:spPr bwMode="auto">
          <a:xfrm>
            <a:off x="623570" y="3500755"/>
            <a:ext cx="1450340" cy="1733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auto">
          <a:xfrm>
            <a:off x="4500952" y="4443210"/>
            <a:ext cx="247619" cy="2479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5"/>
            </p:custDataLst>
          </p:nvPr>
        </p:nvSpPr>
        <p:spPr bwMode="auto">
          <a:xfrm>
            <a:off x="5605714" y="5015387"/>
            <a:ext cx="1714285" cy="3146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6"/>
            </p:custDataLst>
          </p:nvPr>
        </p:nvSpPr>
        <p:spPr bwMode="auto">
          <a:xfrm>
            <a:off x="8805714" y="5024924"/>
            <a:ext cx="1704761" cy="2956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" grpId="0" bldLvl="0" animBg="1"/>
      <p:bldP spid="5" grpId="0" bldLvl="0" animBg="1"/>
      <p:bldP spid="6" grpId="0" bldLvl="0" animBg="1"/>
      <p:bldP spid="10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TNjM2EwNWJlZTJhNGZjOTUwNGJmNTFmZWFlMWExNzk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37</cp:revision>
  <dcterms:created xsi:type="dcterms:W3CDTF">2015-09-16T06:52:00Z</dcterms:created>
  <dcterms:modified xsi:type="dcterms:W3CDTF">2023-08-14T13:27:59Z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