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5" r:id="rId3"/>
    <p:sldId id="396" r:id="rId4"/>
    <p:sldId id="377" r:id="rId5"/>
    <p:sldId id="397" r:id="rId6"/>
    <p:sldId id="375" r:id="rId7"/>
    <p:sldId id="374" r:id="rId8"/>
    <p:sldId id="373" r:id="rId9"/>
    <p:sldId id="372" r:id="rId10"/>
    <p:sldId id="370" r:id="rId11"/>
    <p:sldId id="368" r:id="rId12"/>
    <p:sldId id="367" r:id="rId13"/>
    <p:sldId id="365" r:id="rId14"/>
    <p:sldId id="408" r:id="rId15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C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31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35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2.png"/><Relationship Id="rId5" Type="http://schemas.openxmlformats.org/officeDocument/2006/relationships/tags" Target="../tags/tag12.xml"/><Relationship Id="rId10" Type="http://schemas.openxmlformats.org/officeDocument/2006/relationships/image" Target="../media/image11.png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tags" Target="../tags/tag23.xml"/><Relationship Id="rId16" Type="http://schemas.openxmlformats.org/officeDocument/2006/relationships/image" Target="../media/image21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16.png"/><Relationship Id="rId5" Type="http://schemas.openxmlformats.org/officeDocument/2006/relationships/tags" Target="../tags/tag26.xml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29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28.png"/><Relationship Id="rId5" Type="http://schemas.openxmlformats.org/officeDocument/2006/relationships/tags" Target="../tags/tag3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2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90435"/>
            <a:ext cx="10800000" cy="271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7347370" y="3871666"/>
            <a:ext cx="2180952" cy="32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2157095" y="4539615"/>
            <a:ext cx="936244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94989" y="5216598"/>
            <a:ext cx="923809" cy="343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4864326"/>
            <a:ext cx="4542857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5541667"/>
            <a:ext cx="6352380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1153448"/>
            <a:ext cx="1095238" cy="32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20660"/>
            <a:ext cx="10800000" cy="222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82980" y="2276475"/>
            <a:ext cx="6851650" cy="203327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450975" y="2957830"/>
            <a:ext cx="1764665" cy="86677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360805" y="2960370"/>
            <a:ext cx="1782445" cy="88074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64810" y="2907665"/>
            <a:ext cx="1854835" cy="98869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74640" y="2816225"/>
            <a:ext cx="1945005" cy="100457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481275" y="5946449"/>
            <a:ext cx="8400000" cy="343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052645"/>
            <a:ext cx="10800000" cy="410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15" y="1196975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1360" y="1916430"/>
            <a:ext cx="2049780" cy="554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9420" y="1916430"/>
            <a:ext cx="1722120" cy="502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1939290"/>
            <a:ext cx="1424940" cy="479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91360" y="2708910"/>
            <a:ext cx="2569210" cy="5264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879465" y="2708910"/>
            <a:ext cx="1926590" cy="457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976360" y="2760345"/>
            <a:ext cx="1898650" cy="47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9785" y="1916430"/>
            <a:ext cx="1703070" cy="909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53205" y="3165475"/>
            <a:ext cx="1611630" cy="860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441815" y="3159125"/>
            <a:ext cx="1635760" cy="87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494520" y="4465320"/>
            <a:ext cx="1597660" cy="852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383655" y="1916430"/>
            <a:ext cx="858520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99515" y="3212465"/>
            <a:ext cx="858520" cy="851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27800" y="3174365"/>
            <a:ext cx="858520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204335" y="4436745"/>
            <a:ext cx="85852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2221102"/>
            <a:ext cx="304761" cy="26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81904" y="2592972"/>
            <a:ext cx="361904" cy="28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434285" y="2392734"/>
            <a:ext cx="371428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6186666" y="2202032"/>
            <a:ext cx="380952" cy="29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834285" y="2592972"/>
            <a:ext cx="371428" cy="28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8996190" y="2392734"/>
            <a:ext cx="361904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9748520" y="2202180"/>
            <a:ext cx="361950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0386666" y="2583437"/>
            <a:ext cx="371428" cy="29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7305" y="1932305"/>
            <a:ext cx="179324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087620" y="1918335"/>
            <a:ext cx="1831340" cy="49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567305" y="2708910"/>
            <a:ext cx="1938020" cy="5105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653405" y="2708910"/>
            <a:ext cx="1958340" cy="449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47215" y="3519805"/>
            <a:ext cx="1887220" cy="470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879465" y="3500755"/>
            <a:ext cx="1896110" cy="5391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487170" y="4333875"/>
            <a:ext cx="2282190" cy="448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383655" y="4313555"/>
            <a:ext cx="2316480" cy="46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5370" y="1484630"/>
            <a:ext cx="9965690" cy="341503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22905" y="2049145"/>
            <a:ext cx="724535" cy="73215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63215" y="2851785"/>
            <a:ext cx="784225" cy="129730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903220" y="3501390"/>
            <a:ext cx="744220" cy="1270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72740" y="2132965"/>
            <a:ext cx="774700" cy="205359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50130" y="2149475"/>
            <a:ext cx="813435" cy="6318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29810" y="2882265"/>
            <a:ext cx="762000" cy="126682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819650" y="3501390"/>
            <a:ext cx="772160" cy="2286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859655" y="2132965"/>
            <a:ext cx="732155" cy="204343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688070" y="2059305"/>
            <a:ext cx="1152525" cy="72199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8703310" y="2132965"/>
            <a:ext cx="1137285" cy="699135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672830" y="3524250"/>
            <a:ext cx="1167765" cy="62484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8672830" y="3500755"/>
            <a:ext cx="1167765" cy="695960"/>
          </a:xfrm>
          <a:prstGeom prst="line">
            <a:avLst/>
          </a:prstGeom>
          <a:ln w="12700"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5714" y="2508131"/>
            <a:ext cx="247619" cy="257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2380" y="3156932"/>
            <a:ext cx="304761" cy="26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3156932"/>
            <a:ext cx="228572" cy="26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4761" y="3156932"/>
            <a:ext cx="219047" cy="26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81904" y="4464076"/>
            <a:ext cx="276190" cy="26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527344"/>
            <a:ext cx="8619047" cy="34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4483452"/>
            <a:ext cx="9971428" cy="353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5141849"/>
            <a:ext cx="923809" cy="33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2"/>
          <a:stretch>
            <a:fillRect/>
          </a:stretch>
        </p:blipFill>
        <p:spPr>
          <a:xfrm>
            <a:off x="720090" y="1125405"/>
            <a:ext cx="10800080" cy="312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2857" y="1266507"/>
            <a:ext cx="400000" cy="34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1266507"/>
            <a:ext cx="400000" cy="34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1266507"/>
            <a:ext cx="409523" cy="34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67619" y="1266507"/>
            <a:ext cx="400000" cy="34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000" y="2602734"/>
            <a:ext cx="390476" cy="30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05714" y="2593190"/>
            <a:ext cx="742857" cy="31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43809" y="3242214"/>
            <a:ext cx="714285" cy="32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91428" y="3242214"/>
            <a:ext cx="742857" cy="31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8420"/>
            <a:ext cx="10800000" cy="28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939047" y="4374015"/>
            <a:ext cx="1419047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4205714" y="4374015"/>
            <a:ext cx="733333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5948571" y="4374015"/>
            <a:ext cx="733333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9262857" y="4374015"/>
            <a:ext cx="733333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4653333" y="5051025"/>
            <a:ext cx="1095238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2320000" y="5718499"/>
            <a:ext cx="2161904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2500952" y="6395509"/>
            <a:ext cx="1095238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16"/>
          <a:stretch>
            <a:fillRect/>
          </a:stretch>
        </p:blipFill>
        <p:spPr>
          <a:xfrm>
            <a:off x="720090" y="541655"/>
            <a:ext cx="10800080" cy="65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2023-08-14T10:56:29Z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