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7" r:id="rId3"/>
    <p:sldId id="398" r:id="rId4"/>
    <p:sldId id="399" r:id="rId5"/>
    <p:sldId id="377" r:id="rId6"/>
    <p:sldId id="376" r:id="rId7"/>
    <p:sldId id="375" r:id="rId8"/>
    <p:sldId id="373" r:id="rId9"/>
    <p:sldId id="372" r:id="rId10"/>
    <p:sldId id="371" r:id="rId11"/>
    <p:sldId id="400" r:id="rId12"/>
    <p:sldId id="369" r:id="rId13"/>
    <p:sldId id="401" r:id="rId14"/>
    <p:sldId id="367" r:id="rId15"/>
    <p:sldId id="366" r:id="rId16"/>
    <p:sldId id="365" r:id="rId17"/>
    <p:sldId id="402" r:id="rId18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2" Type="http://schemas.openxmlformats.org/officeDocument/2006/relationships/tags" Target="../tags/tag22.xml"/><Relationship Id="rId16" Type="http://schemas.openxmlformats.org/officeDocument/2006/relationships/image" Target="../media/image27.png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image" Target="../media/image26.png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tags" Target="../tags/tag35.xml"/><Relationship Id="rId7" Type="http://schemas.openxmlformats.org/officeDocument/2006/relationships/image" Target="../media/image30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2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6.xml"/><Relationship Id="rId9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7.png"/><Relationship Id="rId5" Type="http://schemas.openxmlformats.org/officeDocument/2006/relationships/tags" Target="../tags/tag6.xml"/><Relationship Id="rId10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14.png"/><Relationship Id="rId5" Type="http://schemas.openxmlformats.org/officeDocument/2006/relationships/tags" Target="../tags/tag12.xml"/><Relationship Id="rId10" Type="http://schemas.openxmlformats.org/officeDocument/2006/relationships/image" Target="../media/image13.png"/><Relationship Id="rId4" Type="http://schemas.openxmlformats.org/officeDocument/2006/relationships/tags" Target="../tags/tag11.xml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16.xml"/><Relationship Id="rId7" Type="http://schemas.openxmlformats.org/officeDocument/2006/relationships/image" Target="../media/image16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214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1848830"/>
            <a:ext cx="342857" cy="32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72380" y="2506452"/>
            <a:ext cx="352380" cy="333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72380" y="3164075"/>
            <a:ext cx="352380" cy="333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72380" y="3821697"/>
            <a:ext cx="352380" cy="333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4796190" y="4633303"/>
            <a:ext cx="1495238" cy="314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8186666" y="4623768"/>
            <a:ext cx="1123809" cy="333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10243809" y="4623768"/>
            <a:ext cx="390476" cy="333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783205" y="1772285"/>
            <a:ext cx="859790" cy="8813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936365" y="1772285"/>
            <a:ext cx="859790" cy="8813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311900" y="1772285"/>
            <a:ext cx="859790" cy="8813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823835" y="1772285"/>
            <a:ext cx="859790" cy="8813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976360" y="1772285"/>
            <a:ext cx="859790" cy="88138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503295" y="2852420"/>
            <a:ext cx="859790" cy="8813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591810" y="2852420"/>
            <a:ext cx="829310" cy="8502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616315" y="2852420"/>
            <a:ext cx="859790" cy="8813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685280" y="2837180"/>
            <a:ext cx="1697355" cy="89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3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96190" y="3212222"/>
            <a:ext cx="1647619" cy="32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43809" y="3202689"/>
            <a:ext cx="2752380" cy="352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3320" y="3869690"/>
            <a:ext cx="657606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015238" y="3869990"/>
            <a:ext cx="1476190" cy="32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67619" y="4527757"/>
            <a:ext cx="2876190" cy="32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7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6135" y="1772285"/>
            <a:ext cx="4226560" cy="5708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rcRect r="69307"/>
          <a:stretch>
            <a:fillRect/>
          </a:stretch>
        </p:blipFill>
        <p:spPr>
          <a:xfrm>
            <a:off x="551180" y="2564765"/>
            <a:ext cx="2160270" cy="558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rcRect l="30693"/>
          <a:stretch>
            <a:fillRect/>
          </a:stretch>
        </p:blipFill>
        <p:spPr>
          <a:xfrm>
            <a:off x="2711450" y="2564765"/>
            <a:ext cx="4878070" cy="558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207260" y="3860800"/>
            <a:ext cx="21780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080" y="1916430"/>
            <a:ext cx="2772410" cy="528955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1"/>
            </p:custDataLst>
          </p:nvPr>
        </p:nvSpPr>
        <p:spPr bwMode="auto">
          <a:xfrm>
            <a:off x="6920000" y="2384578"/>
            <a:ext cx="4504762" cy="66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681904" y="3052690"/>
            <a:ext cx="10742857" cy="57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681904" y="3711257"/>
            <a:ext cx="3123809" cy="57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6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24761" y="1191098"/>
            <a:ext cx="333333" cy="28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43809" y="3810760"/>
            <a:ext cx="1447619" cy="333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80255"/>
            <a:ext cx="10800000" cy="560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15" y="980440"/>
            <a:ext cx="9602470" cy="559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90725" y="1844675"/>
            <a:ext cx="2470150" cy="507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591810" y="1844675"/>
            <a:ext cx="1821180" cy="5886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543925" y="1844675"/>
            <a:ext cx="2504440" cy="6362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991360" y="2543175"/>
            <a:ext cx="2240280" cy="6089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591810" y="2576830"/>
            <a:ext cx="1678940" cy="5753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472170" y="2522855"/>
            <a:ext cx="2131060" cy="629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1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07485" y="1844675"/>
            <a:ext cx="1625600" cy="97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015865" y="3068955"/>
            <a:ext cx="1625600" cy="974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503295" y="4220845"/>
            <a:ext cx="1625600" cy="974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328025" y="1844675"/>
            <a:ext cx="2363470" cy="8756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879465" y="4238625"/>
            <a:ext cx="873760" cy="908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55370" y="5445125"/>
            <a:ext cx="873760" cy="90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3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0385" y="1819910"/>
            <a:ext cx="1468120" cy="6083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456045" y="1844675"/>
            <a:ext cx="1431925" cy="5930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855595" y="2564765"/>
            <a:ext cx="2555240" cy="5829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959600" y="2564765"/>
            <a:ext cx="2555240" cy="582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4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0000" y="2745249"/>
            <a:ext cx="371428" cy="324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24761" y="2745249"/>
            <a:ext cx="390476" cy="324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53333" y="2745249"/>
            <a:ext cx="380952" cy="324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96190" y="2745249"/>
            <a:ext cx="323809" cy="333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20000" y="4394562"/>
            <a:ext cx="371428" cy="29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62857" y="4394562"/>
            <a:ext cx="380952" cy="305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72380" y="4394562"/>
            <a:ext cx="342857" cy="305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024761" y="4394562"/>
            <a:ext cx="342857" cy="314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1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3333" y="3012343"/>
            <a:ext cx="400000" cy="35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20000" y="3689279"/>
            <a:ext cx="409523" cy="35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39047" y="3689279"/>
            <a:ext cx="409523" cy="35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77142" y="3689279"/>
            <a:ext cx="409523" cy="35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15238" y="3689279"/>
            <a:ext cx="409523" cy="35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53333" y="3689279"/>
            <a:ext cx="400000" cy="35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00952" y="1928273"/>
            <a:ext cx="276190" cy="26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3478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8777142" y="3326059"/>
            <a:ext cx="276190" cy="257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0377142" y="5365318"/>
            <a:ext cx="314284" cy="266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34285" y="2477928"/>
            <a:ext cx="3952380" cy="333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34285" y="3840889"/>
            <a:ext cx="4666666" cy="333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9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3871660"/>
            <a:ext cx="400000" cy="352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86666" y="3871660"/>
            <a:ext cx="400000" cy="352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86666" y="3871660"/>
            <a:ext cx="400000" cy="352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77142" y="3871660"/>
            <a:ext cx="400000" cy="352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2023-08-14T11:07:17Z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