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9" r:id="rId3"/>
    <p:sldId id="366" r:id="rId4"/>
    <p:sldId id="370" r:id="rId5"/>
    <p:sldId id="364" r:id="rId6"/>
  </p:sldIdLst>
  <p:sldSz cx="12192000" cy="6858000"/>
  <p:notesSz cx="6858000" cy="9144000"/>
  <p:custDataLst>
    <p:tags r:id="rId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image" Target="../media/image6.png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image" Target="../media/image5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image" Target="../media/image4.png"/><Relationship Id="rId5" Type="http://schemas.openxmlformats.org/officeDocument/2006/relationships/tags" Target="../tags/tag7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24225" y="3033395"/>
            <a:ext cx="554355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943"/>
          <a:stretch>
            <a:fillRect/>
          </a:stretch>
        </p:blipFill>
        <p:spPr>
          <a:xfrm>
            <a:off x="720090" y="972185"/>
            <a:ext cx="10800080" cy="288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auto">
          <a:xfrm>
            <a:off x="7186666" y="2029308"/>
            <a:ext cx="247619" cy="257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644525" y="3933190"/>
            <a:ext cx="11130280" cy="10896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236345" y="5229225"/>
            <a:ext cx="10538460" cy="86106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201420" y="5210810"/>
            <a:ext cx="1632585" cy="863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3431540" y="5210810"/>
            <a:ext cx="1632585" cy="863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5717540" y="5210810"/>
            <a:ext cx="1632585" cy="863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7896225" y="5210810"/>
            <a:ext cx="1632585" cy="8636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0156190" y="5210810"/>
            <a:ext cx="1632585" cy="86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5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00952" y="1782867"/>
            <a:ext cx="695238" cy="305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05714" y="1782867"/>
            <a:ext cx="685714" cy="305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777142" y="1782867"/>
            <a:ext cx="685714" cy="305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34285" y="2412481"/>
            <a:ext cx="361904" cy="314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767619" y="2422021"/>
            <a:ext cx="314285" cy="295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110476" y="2412481"/>
            <a:ext cx="361904" cy="314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205714" y="4329944"/>
            <a:ext cx="1038095" cy="305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062857" y="4320404"/>
            <a:ext cx="3047619" cy="314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6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2495550" y="2997200"/>
            <a:ext cx="7754620" cy="120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0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58095" y="1726342"/>
            <a:ext cx="380952" cy="324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34285" y="3005860"/>
            <a:ext cx="695238" cy="305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72380" y="3645618"/>
            <a:ext cx="695238" cy="305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605714" y="3645618"/>
            <a:ext cx="1361904" cy="305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36</cp:revision>
  <dcterms:created xsi:type="dcterms:W3CDTF">2015-09-16T06:52:00Z</dcterms:created>
  <dcterms:modified xsi:type="dcterms:W3CDTF">2023-08-14T14:13:55Z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