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2"/>
    <p:sldId id="401" r:id="rId3"/>
    <p:sldId id="402" r:id="rId4"/>
    <p:sldId id="403" r:id="rId5"/>
    <p:sldId id="377" r:id="rId6"/>
    <p:sldId id="376" r:id="rId7"/>
    <p:sldId id="375" r:id="rId8"/>
    <p:sldId id="374" r:id="rId9"/>
    <p:sldId id="373" r:id="rId10"/>
    <p:sldId id="371" r:id="rId11"/>
    <p:sldId id="370" r:id="rId12"/>
    <p:sldId id="369" r:id="rId13"/>
    <p:sldId id="367" r:id="rId14"/>
    <p:sldId id="366" r:id="rId15"/>
    <p:sldId id="404" r:id="rId16"/>
    <p:sldId id="405" r:id="rId17"/>
  </p:sldIdLst>
  <p:sldSz cx="12192000" cy="6858000"/>
  <p:notesSz cx="6858000" cy="9144000"/>
  <p:custDataLst>
    <p:tags r:id="rId18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83" d="100"/>
          <a:sy n="83" d="100"/>
        </p:scale>
        <p:origin x="202" y="62"/>
      </p:cViewPr>
      <p:guideLst>
        <p:guide orient="horz" pos="2160"/>
        <p:guide pos="385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4.xml"/><Relationship Id="rId4" Type="http://schemas.openxmlformats.org/officeDocument/2006/relationships/image" Target="../media/image31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6.xml"/><Relationship Id="rId1" Type="http://schemas.openxmlformats.org/officeDocument/2006/relationships/tags" Target="../tags/tag35.xml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8.xml"/><Relationship Id="rId1" Type="http://schemas.openxmlformats.org/officeDocument/2006/relationships/tags" Target="../tags/tag37.xml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13" Type="http://schemas.openxmlformats.org/officeDocument/2006/relationships/image" Target="../media/image9.png"/><Relationship Id="rId3" Type="http://schemas.openxmlformats.org/officeDocument/2006/relationships/tags" Target="../tags/tag4.xml"/><Relationship Id="rId7" Type="http://schemas.openxmlformats.org/officeDocument/2006/relationships/slideLayout" Target="../slideLayouts/slideLayout1.xml"/><Relationship Id="rId12" Type="http://schemas.openxmlformats.org/officeDocument/2006/relationships/image" Target="../media/image8.png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image" Target="../media/image7.png"/><Relationship Id="rId5" Type="http://schemas.openxmlformats.org/officeDocument/2006/relationships/tags" Target="../tags/tag6.xml"/><Relationship Id="rId10" Type="http://schemas.openxmlformats.org/officeDocument/2006/relationships/image" Target="../media/image6.png"/><Relationship Id="rId4" Type="http://schemas.openxmlformats.org/officeDocument/2006/relationships/tags" Target="../tags/tag5.xml"/><Relationship Id="rId9" Type="http://schemas.openxmlformats.org/officeDocument/2006/relationships/image" Target="../media/image5.png"/><Relationship Id="rId14" Type="http://schemas.openxmlformats.org/officeDocument/2006/relationships/image" Target="../media/image10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tags" Target="../tags/tag15.xml"/><Relationship Id="rId13" Type="http://schemas.openxmlformats.org/officeDocument/2006/relationships/image" Target="../media/image13.png"/><Relationship Id="rId3" Type="http://schemas.openxmlformats.org/officeDocument/2006/relationships/tags" Target="../tags/tag10.xml"/><Relationship Id="rId7" Type="http://schemas.openxmlformats.org/officeDocument/2006/relationships/tags" Target="../tags/tag14.xml"/><Relationship Id="rId12" Type="http://schemas.openxmlformats.org/officeDocument/2006/relationships/image" Target="../media/image12.png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6" Type="http://schemas.openxmlformats.org/officeDocument/2006/relationships/tags" Target="../tags/tag13.xml"/><Relationship Id="rId11" Type="http://schemas.openxmlformats.org/officeDocument/2006/relationships/image" Target="../media/image11.png"/><Relationship Id="rId5" Type="http://schemas.openxmlformats.org/officeDocument/2006/relationships/tags" Target="../tags/tag12.xml"/><Relationship Id="rId10" Type="http://schemas.openxmlformats.org/officeDocument/2006/relationships/slideLayout" Target="../slideLayouts/slideLayout1.xml"/><Relationship Id="rId4" Type="http://schemas.openxmlformats.org/officeDocument/2006/relationships/tags" Target="../tags/tag11.xml"/><Relationship Id="rId9" Type="http://schemas.openxmlformats.org/officeDocument/2006/relationships/tags" Target="../tags/tag16.xml"/><Relationship Id="rId14" Type="http://schemas.openxmlformats.org/officeDocument/2006/relationships/image" Target="../media/image14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tags" Target="../tags/tag24.xml"/><Relationship Id="rId13" Type="http://schemas.openxmlformats.org/officeDocument/2006/relationships/tags" Target="../tags/tag29.xml"/><Relationship Id="rId18" Type="http://schemas.openxmlformats.org/officeDocument/2006/relationships/image" Target="../media/image18.png"/><Relationship Id="rId3" Type="http://schemas.openxmlformats.org/officeDocument/2006/relationships/tags" Target="../tags/tag19.xml"/><Relationship Id="rId7" Type="http://schemas.openxmlformats.org/officeDocument/2006/relationships/tags" Target="../tags/tag23.xml"/><Relationship Id="rId12" Type="http://schemas.openxmlformats.org/officeDocument/2006/relationships/tags" Target="../tags/tag28.xml"/><Relationship Id="rId17" Type="http://schemas.openxmlformats.org/officeDocument/2006/relationships/image" Target="../media/image17.png"/><Relationship Id="rId2" Type="http://schemas.openxmlformats.org/officeDocument/2006/relationships/tags" Target="../tags/tag18.xml"/><Relationship Id="rId16" Type="http://schemas.openxmlformats.org/officeDocument/2006/relationships/image" Target="../media/image16.png"/><Relationship Id="rId20" Type="http://schemas.openxmlformats.org/officeDocument/2006/relationships/image" Target="../media/image20.png"/><Relationship Id="rId1" Type="http://schemas.openxmlformats.org/officeDocument/2006/relationships/tags" Target="../tags/tag17.xml"/><Relationship Id="rId6" Type="http://schemas.openxmlformats.org/officeDocument/2006/relationships/tags" Target="../tags/tag22.xml"/><Relationship Id="rId11" Type="http://schemas.openxmlformats.org/officeDocument/2006/relationships/tags" Target="../tags/tag27.xml"/><Relationship Id="rId5" Type="http://schemas.openxmlformats.org/officeDocument/2006/relationships/tags" Target="../tags/tag21.xml"/><Relationship Id="rId15" Type="http://schemas.openxmlformats.org/officeDocument/2006/relationships/image" Target="../media/image15.png"/><Relationship Id="rId10" Type="http://schemas.openxmlformats.org/officeDocument/2006/relationships/tags" Target="../tags/tag26.xml"/><Relationship Id="rId19" Type="http://schemas.openxmlformats.org/officeDocument/2006/relationships/image" Target="../media/image19.png"/><Relationship Id="rId4" Type="http://schemas.openxmlformats.org/officeDocument/2006/relationships/tags" Target="../tags/tag20.xml"/><Relationship Id="rId9" Type="http://schemas.openxmlformats.org/officeDocument/2006/relationships/tags" Target="../tags/tag25.xml"/><Relationship Id="rId14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0.xml"/><Relationship Id="rId4" Type="http://schemas.openxmlformats.org/officeDocument/2006/relationships/image" Target="../media/image22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3.xml"/><Relationship Id="rId1" Type="http://schemas.openxmlformats.org/officeDocument/2006/relationships/tags" Target="../tags/tag32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407100"/>
            <a:ext cx="10800000" cy="21764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071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224761" y="2384672"/>
            <a:ext cx="733333" cy="3340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729523" y="3024193"/>
            <a:ext cx="1104761" cy="3340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390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139047" y="1743601"/>
            <a:ext cx="409523" cy="3429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720000" y="1743601"/>
            <a:ext cx="400000" cy="3429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9948571" y="1743601"/>
            <a:ext cx="400000" cy="3429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2843809" y="2391364"/>
            <a:ext cx="409523" cy="3429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253333" y="4325130"/>
            <a:ext cx="400000" cy="3429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541470"/>
            <a:ext cx="10800000" cy="32358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90" y="3646620"/>
            <a:ext cx="10800000" cy="31701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190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043809" y="1745349"/>
            <a:ext cx="742857" cy="3246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710476" y="1745349"/>
            <a:ext cx="1628571" cy="3341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872380" y="2385034"/>
            <a:ext cx="723809" cy="3246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4843809" y="2394581"/>
            <a:ext cx="695238" cy="3055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7158095" y="2385034"/>
            <a:ext cx="742857" cy="3246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4196190" y="3034266"/>
            <a:ext cx="695238" cy="2959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8577142" y="3034266"/>
            <a:ext cx="723810" cy="3150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3615238" y="3712140"/>
            <a:ext cx="238095" cy="2577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7681904" y="3673950"/>
            <a:ext cx="752380" cy="3246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9539047" y="3673950"/>
            <a:ext cx="752380" cy="3150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4291428" y="4313634"/>
            <a:ext cx="742857" cy="3150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825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2935" y="1052010"/>
            <a:ext cx="10800000" cy="40530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1271270" y="1127760"/>
            <a:ext cx="9534525" cy="39776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470" y="1340300"/>
            <a:ext cx="10800000" cy="47142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1487170" y="1263650"/>
            <a:ext cx="9547860" cy="4791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558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991360" y="1844675"/>
            <a:ext cx="1529080" cy="4603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1991360" y="2533650"/>
            <a:ext cx="1582420" cy="52006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4932680" y="1778000"/>
            <a:ext cx="1841500" cy="5429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4943475" y="2492375"/>
            <a:ext cx="1847850" cy="57277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3"/>
          <a:stretch>
            <a:fillRect/>
          </a:stretch>
        </p:blipFill>
        <p:spPr>
          <a:xfrm>
            <a:off x="8112125" y="1772285"/>
            <a:ext cx="2084070" cy="54864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4"/>
          <a:stretch>
            <a:fillRect/>
          </a:stretch>
        </p:blipFill>
        <p:spPr>
          <a:xfrm>
            <a:off x="8112125" y="2492375"/>
            <a:ext cx="2020570" cy="5613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13225"/>
            <a:ext cx="10800000" cy="41557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437830"/>
            <a:ext cx="10800000" cy="24844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8" name="图片 7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3"/>
          <a:stretch>
            <a:fillRect/>
          </a:stretch>
        </p:blipFill>
        <p:spPr>
          <a:xfrm>
            <a:off x="6239510" y="1484630"/>
            <a:ext cx="1652270" cy="91313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4"/>
          <a:stretch>
            <a:fillRect/>
          </a:stretch>
        </p:blipFill>
        <p:spPr>
          <a:xfrm>
            <a:off x="2567305" y="2708910"/>
            <a:ext cx="925830" cy="9080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4"/>
          <a:stretch>
            <a:fillRect/>
          </a:stretch>
        </p:blipFill>
        <p:spPr>
          <a:xfrm>
            <a:off x="5313680" y="2708910"/>
            <a:ext cx="925830" cy="9080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4"/>
          <a:stretch>
            <a:fillRect/>
          </a:stretch>
        </p:blipFill>
        <p:spPr>
          <a:xfrm>
            <a:off x="982980" y="3860800"/>
            <a:ext cx="925830" cy="9080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13"/>
          <a:stretch>
            <a:fillRect/>
          </a:stretch>
        </p:blipFill>
        <p:spPr>
          <a:xfrm>
            <a:off x="4223385" y="4725035"/>
            <a:ext cx="1652270" cy="91313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13"/>
          <a:stretch>
            <a:fillRect/>
          </a:stretch>
        </p:blipFill>
        <p:spPr>
          <a:xfrm>
            <a:off x="7679690" y="4725035"/>
            <a:ext cx="1652270" cy="91313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3"/>
          <a:stretch>
            <a:fillRect/>
          </a:stretch>
        </p:blipFill>
        <p:spPr>
          <a:xfrm>
            <a:off x="2135505" y="5876925"/>
            <a:ext cx="1652270" cy="9131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622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4119880" y="1827530"/>
            <a:ext cx="2774950" cy="46926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7"/>
          <a:stretch>
            <a:fillRect/>
          </a:stretch>
        </p:blipFill>
        <p:spPr>
          <a:xfrm>
            <a:off x="1026160" y="2420620"/>
            <a:ext cx="2785110" cy="62738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8"/>
          <a:stretch>
            <a:fillRect/>
          </a:stretch>
        </p:blipFill>
        <p:spPr>
          <a:xfrm>
            <a:off x="2855595" y="3284855"/>
            <a:ext cx="1612900" cy="53213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9"/>
          <a:stretch>
            <a:fillRect/>
          </a:stretch>
        </p:blipFill>
        <p:spPr>
          <a:xfrm>
            <a:off x="6456045" y="3273425"/>
            <a:ext cx="1593850" cy="543560"/>
          </a:xfrm>
          <a:prstGeom prst="rect">
            <a:avLst/>
          </a:prstGeom>
        </p:spPr>
      </p:pic>
      <p:pic>
        <p:nvPicPr>
          <p:cNvPr id="7" name="img_1677721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2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860615"/>
            <a:ext cx="10800000" cy="21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>
            <p:custDataLst>
              <p:tags r:id="rId6"/>
            </p:custDataLst>
          </p:nvPr>
        </p:nvSpPr>
        <p:spPr bwMode="auto">
          <a:xfrm>
            <a:off x="3548571" y="4835482"/>
            <a:ext cx="390476" cy="3249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7"/>
            </p:custDataLst>
          </p:nvPr>
        </p:nvSpPr>
        <p:spPr bwMode="auto">
          <a:xfrm>
            <a:off x="4986666" y="4835482"/>
            <a:ext cx="380952" cy="3249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8"/>
            </p:custDataLst>
          </p:nvPr>
        </p:nvSpPr>
        <p:spPr bwMode="auto">
          <a:xfrm>
            <a:off x="9120000" y="4835482"/>
            <a:ext cx="361904" cy="3249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9"/>
            </p:custDataLst>
          </p:nvPr>
        </p:nvSpPr>
        <p:spPr bwMode="auto">
          <a:xfrm>
            <a:off x="10539047" y="4835482"/>
            <a:ext cx="380952" cy="3249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10"/>
            </p:custDataLst>
          </p:nvPr>
        </p:nvSpPr>
        <p:spPr bwMode="auto">
          <a:xfrm>
            <a:off x="3558095" y="5561853"/>
            <a:ext cx="371428" cy="3249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11"/>
            </p:custDataLst>
          </p:nvPr>
        </p:nvSpPr>
        <p:spPr bwMode="auto">
          <a:xfrm>
            <a:off x="4977142" y="5561853"/>
            <a:ext cx="390476" cy="3345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12"/>
            </p:custDataLst>
          </p:nvPr>
        </p:nvSpPr>
        <p:spPr bwMode="auto">
          <a:xfrm>
            <a:off x="9110476" y="5571411"/>
            <a:ext cx="371427" cy="3153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>
            <p:custDataLst>
              <p:tags r:id="rId13"/>
            </p:custDataLst>
          </p:nvPr>
        </p:nvSpPr>
        <p:spPr bwMode="auto">
          <a:xfrm>
            <a:off x="10558095" y="5580968"/>
            <a:ext cx="371428" cy="2962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851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199515" y="1700530"/>
            <a:ext cx="8409940" cy="2608580"/>
          </a:xfrm>
          <a:prstGeom prst="rect">
            <a:avLst/>
          </a:prstGeom>
        </p:spPr>
      </p:pic>
      <p:cxnSp>
        <p:nvCxnSpPr>
          <p:cNvPr id="8" name="直接连接符 7"/>
          <p:cNvCxnSpPr/>
          <p:nvPr/>
        </p:nvCxnSpPr>
        <p:spPr>
          <a:xfrm>
            <a:off x="1996440" y="2008505"/>
            <a:ext cx="1435100" cy="628015"/>
          </a:xfrm>
          <a:prstGeom prst="line">
            <a:avLst/>
          </a:prstGeom>
          <a:ln w="12700">
            <a:solidFill>
              <a:srgbClr val="EC01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V="1">
            <a:off x="1976120" y="2060575"/>
            <a:ext cx="1383665" cy="650240"/>
          </a:xfrm>
          <a:prstGeom prst="line">
            <a:avLst/>
          </a:prstGeom>
          <a:ln w="12700">
            <a:solidFill>
              <a:srgbClr val="EC01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2026285" y="3352800"/>
            <a:ext cx="1405255" cy="652145"/>
          </a:xfrm>
          <a:prstGeom prst="line">
            <a:avLst/>
          </a:prstGeom>
          <a:ln w="12700">
            <a:solidFill>
              <a:srgbClr val="EC01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V="1">
            <a:off x="2016125" y="3356610"/>
            <a:ext cx="1415415" cy="638810"/>
          </a:xfrm>
          <a:prstGeom prst="line">
            <a:avLst/>
          </a:prstGeom>
          <a:ln w="12700">
            <a:solidFill>
              <a:srgbClr val="EC01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7063740" y="2058670"/>
            <a:ext cx="1336040" cy="577850"/>
          </a:xfrm>
          <a:prstGeom prst="line">
            <a:avLst/>
          </a:prstGeom>
          <a:ln w="12700">
            <a:solidFill>
              <a:srgbClr val="EC01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flipV="1">
            <a:off x="6993255" y="1988820"/>
            <a:ext cx="1406525" cy="732155"/>
          </a:xfrm>
          <a:prstGeom prst="line">
            <a:avLst/>
          </a:prstGeom>
          <a:ln w="12700">
            <a:solidFill>
              <a:srgbClr val="EC01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6993255" y="3312795"/>
            <a:ext cx="1406525" cy="692150"/>
          </a:xfrm>
          <a:prstGeom prst="line">
            <a:avLst/>
          </a:prstGeom>
          <a:ln w="12700">
            <a:solidFill>
              <a:srgbClr val="EC01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 flipV="1">
            <a:off x="7033895" y="3356610"/>
            <a:ext cx="1438275" cy="688975"/>
          </a:xfrm>
          <a:prstGeom prst="line">
            <a:avLst/>
          </a:prstGeom>
          <a:ln w="12700">
            <a:solidFill>
              <a:srgbClr val="EC01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709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586666" y="2480197"/>
            <a:ext cx="409523" cy="3436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9120000" y="3787938"/>
            <a:ext cx="400000" cy="3436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272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958095" y="1754624"/>
            <a:ext cx="400000" cy="3531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958095" y="3701641"/>
            <a:ext cx="400000" cy="3531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223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215238" y="2116110"/>
            <a:ext cx="133333" cy="1239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386666" y="2154247"/>
            <a:ext cx="152380" cy="858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215238" y="2926521"/>
            <a:ext cx="133333" cy="1239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7853045" y="2792730"/>
            <a:ext cx="274955" cy="2774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3786666" y="3736932"/>
            <a:ext cx="133333" cy="1144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auto">
          <a:xfrm>
            <a:off x="6835775" y="3575050"/>
            <a:ext cx="249555" cy="3346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  <p:bldP spid="9" grpId="0" animBg="1"/>
      <p:bldP spid="2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998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424761" y="2550827"/>
            <a:ext cx="4504761" cy="3349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3140525"/>
            <a:ext cx="10800000" cy="19095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2"/>
            </p:custDataLst>
          </p:nvPr>
        </p:nvSpPr>
        <p:spPr bwMode="auto">
          <a:xfrm>
            <a:off x="1390650" y="4525010"/>
            <a:ext cx="6179185" cy="3435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TNjM2EwNWJlZTJhNGZjOTUwNGJmNTFmZWFlMWExNzk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3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38</cp:revision>
  <dcterms:created xsi:type="dcterms:W3CDTF">2015-09-16T06:52:00Z</dcterms:created>
  <dcterms:modified xsi:type="dcterms:W3CDTF">2023-08-14T11:32:39Z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