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409" r:id="rId3"/>
    <p:sldId id="410" r:id="rId4"/>
    <p:sldId id="383" r:id="rId5"/>
    <p:sldId id="382" r:id="rId6"/>
    <p:sldId id="381" r:id="rId7"/>
    <p:sldId id="379" r:id="rId8"/>
    <p:sldId id="378" r:id="rId9"/>
    <p:sldId id="377" r:id="rId10"/>
    <p:sldId id="375" r:id="rId11"/>
    <p:sldId id="373" r:id="rId12"/>
    <p:sldId id="372" r:id="rId13"/>
    <p:sldId id="370" r:id="rId14"/>
    <p:sldId id="367" r:id="rId15"/>
    <p:sldId id="411" r:id="rId16"/>
    <p:sldId id="412" r:id="rId17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28.xml"/><Relationship Id="rId7" Type="http://schemas.openxmlformats.org/officeDocument/2006/relationships/image" Target="../media/image22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31.png"/><Relationship Id="rId4" Type="http://schemas.openxmlformats.org/officeDocument/2006/relationships/tags" Target="../tags/tag36.xml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image" Target="../media/image35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7.png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image" Target="../media/image13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image" Target="../media/image12.png"/><Relationship Id="rId2" Type="http://schemas.openxmlformats.org/officeDocument/2006/relationships/tags" Target="../tags/tag9.xml"/><Relationship Id="rId16" Type="http://schemas.openxmlformats.org/officeDocument/2006/relationships/image" Target="../media/image11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216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62857" y="2372924"/>
            <a:ext cx="752380" cy="314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48571" y="2372924"/>
            <a:ext cx="752380" cy="324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58095" y="3011440"/>
            <a:ext cx="1085714" cy="324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644715"/>
            <a:ext cx="10800000" cy="195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3060368" y="3807150"/>
            <a:ext cx="742857" cy="315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022273" y="3807150"/>
            <a:ext cx="1485714" cy="32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8450844" y="3807150"/>
            <a:ext cx="1466666" cy="32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993701" y="5097081"/>
            <a:ext cx="2514285" cy="32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619" y="2403223"/>
            <a:ext cx="1438095" cy="32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00952" y="3691324"/>
            <a:ext cx="1095238" cy="32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16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261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665" y="2204720"/>
            <a:ext cx="2214880" cy="490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375910" y="4725035"/>
            <a:ext cx="2205990" cy="51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05714" y="1772478"/>
            <a:ext cx="1180952" cy="324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05714" y="1772478"/>
            <a:ext cx="780952" cy="324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43809" y="1772478"/>
            <a:ext cx="1542857" cy="324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290"/>
            <a:ext cx="10800000" cy="139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453333" y="2515364"/>
            <a:ext cx="1066666" cy="325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3577142" y="3175211"/>
            <a:ext cx="733333" cy="31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195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2500952" y="5156256"/>
            <a:ext cx="1095238" cy="33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8062857" y="5156256"/>
            <a:ext cx="733332" cy="32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124400"/>
            <a:ext cx="10800000" cy="327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 b="74602"/>
          <a:stretch>
            <a:fillRect/>
          </a:stretch>
        </p:blipFill>
        <p:spPr>
          <a:xfrm>
            <a:off x="1487170" y="4353560"/>
            <a:ext cx="9721215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15415" y="1221105"/>
            <a:ext cx="9534525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8"/>
          <a:stretch>
            <a:fillRect/>
          </a:stretch>
        </p:blipFill>
        <p:spPr>
          <a:xfrm>
            <a:off x="1487170" y="1056190"/>
            <a:ext cx="10800080" cy="2328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384365"/>
            <a:ext cx="10800000" cy="321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5415" y="980440"/>
            <a:ext cx="9584055" cy="559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40560" y="1628775"/>
            <a:ext cx="2787288" cy="6131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96000" y="1628775"/>
            <a:ext cx="1872208" cy="64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336405" y="1628774"/>
            <a:ext cx="1946837" cy="612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940560" y="2326005"/>
            <a:ext cx="2283232" cy="6109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096001" y="2241550"/>
            <a:ext cx="1944216" cy="7331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07525" y="2301074"/>
            <a:ext cx="1729035" cy="6439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60615"/>
            <a:ext cx="10800000" cy="202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215640" y="1700530"/>
            <a:ext cx="864136" cy="8475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879464" y="1700530"/>
            <a:ext cx="936615" cy="9186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298000" y="1700530"/>
            <a:ext cx="864137" cy="8475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128250" y="1700529"/>
            <a:ext cx="936302" cy="918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543935" y="2780665"/>
            <a:ext cx="845185" cy="8293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38000" y="2780665"/>
            <a:ext cx="845548" cy="8293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480376" y="2780665"/>
            <a:ext cx="853614" cy="8372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663565" y="3860800"/>
            <a:ext cx="925830" cy="908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336405" y="3921392"/>
            <a:ext cx="864051" cy="84745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98000" y="4940935"/>
            <a:ext cx="925830" cy="908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871864" y="4940935"/>
            <a:ext cx="853296" cy="908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552000" y="4940935"/>
            <a:ext cx="92583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2726313"/>
            <a:ext cx="409523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4761" y="2726313"/>
            <a:ext cx="409523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77142" y="2726313"/>
            <a:ext cx="409523" cy="35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91428" y="2726313"/>
            <a:ext cx="400001" cy="34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58095" y="4309010"/>
            <a:ext cx="400000" cy="34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62857" y="4309010"/>
            <a:ext cx="409523" cy="34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77142" y="4309010"/>
            <a:ext cx="409523" cy="34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291428" y="4309010"/>
            <a:ext cx="400001" cy="34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86666" y="2440060"/>
            <a:ext cx="285714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58095" y="2468659"/>
            <a:ext cx="238095" cy="26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00952" y="2468659"/>
            <a:ext cx="276190" cy="26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81904" y="2430527"/>
            <a:ext cx="742857" cy="3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9523" y="3031098"/>
            <a:ext cx="390476" cy="276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58095" y="3050164"/>
            <a:ext cx="228571" cy="257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91428" y="3040631"/>
            <a:ext cx="276190" cy="26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91428" y="3002499"/>
            <a:ext cx="733333" cy="3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062095" y="3528695"/>
            <a:ext cx="43307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91428" y="3622135"/>
            <a:ext cx="390476" cy="257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529523" y="3612602"/>
            <a:ext cx="219047" cy="26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691428" y="3574471"/>
            <a:ext cx="733333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5238" y="1840380"/>
            <a:ext cx="257142" cy="267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335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8015238" y="3134311"/>
            <a:ext cx="247619" cy="266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6443809" y="5154924"/>
            <a:ext cx="276190" cy="257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58095" y="1829512"/>
            <a:ext cx="390476" cy="323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05714" y="1829512"/>
            <a:ext cx="723810" cy="333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00952" y="2505994"/>
            <a:ext cx="380952" cy="333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43809" y="2515522"/>
            <a:ext cx="714285" cy="314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67619" y="2534578"/>
            <a:ext cx="371428" cy="29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96190" y="2505994"/>
            <a:ext cx="1095238" cy="333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67619" y="3192005"/>
            <a:ext cx="752380" cy="304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86666" y="3182477"/>
            <a:ext cx="723809" cy="323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86666" y="3858959"/>
            <a:ext cx="1457142" cy="323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91428" y="3849431"/>
            <a:ext cx="1466666" cy="333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4285" y="2478792"/>
            <a:ext cx="3057142" cy="333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4761" y="4500563"/>
            <a:ext cx="7371428" cy="343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506160"/>
            <a:ext cx="314285" cy="257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1271270" y="4220845"/>
            <a:ext cx="7247980" cy="144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2023-08-14T11:52:00Z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