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00095" y="2985770"/>
            <a:ext cx="55911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8095" y="1458578"/>
            <a:ext cx="4628571" cy="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35971"/>
            <a:ext cx="4285714" cy="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031780" y="2132313"/>
            <a:ext cx="4628571" cy="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81780" y="2780648"/>
            <a:ext cx="4628571" cy="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2380" y="1153252"/>
            <a:ext cx="238095" cy="248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72380" y="2460179"/>
            <a:ext cx="380952" cy="32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198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386666" y="5163409"/>
            <a:ext cx="2552380" cy="31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5303520" y="3891280"/>
            <a:ext cx="4643755" cy="13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326872"/>
            <a:ext cx="380952" cy="32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1904" y="2966143"/>
            <a:ext cx="380952" cy="32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81904" y="3605414"/>
            <a:ext cx="380952" cy="32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62857" y="1201167"/>
            <a:ext cx="1028571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48571" y="1201167"/>
            <a:ext cx="1057142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3809" y="1201167"/>
            <a:ext cx="1371428" cy="31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53333" y="2471136"/>
            <a:ext cx="380952" cy="32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