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9450" y="2995295"/>
            <a:ext cx="57531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94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7240"/>
            <a:ext cx="10800000" cy="200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9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5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110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