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85820" y="2966720"/>
            <a:ext cx="54197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24761" y="2576042"/>
            <a:ext cx="695238" cy="305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34285" y="3244394"/>
            <a:ext cx="685714" cy="295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29523" y="3234846"/>
            <a:ext cx="361904" cy="305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81904" y="3903197"/>
            <a:ext cx="371428" cy="305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62857" y="3903197"/>
            <a:ext cx="638095" cy="305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119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080" y="2997015"/>
            <a:ext cx="10800000" cy="318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194984" y="3121082"/>
            <a:ext cx="866666" cy="295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194984" y="3779594"/>
            <a:ext cx="866666" cy="314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899746" y="4438106"/>
            <a:ext cx="7933333" cy="324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0680699" y="5115706"/>
            <a:ext cx="666666" cy="295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9909270" y="5783761"/>
            <a:ext cx="1400000" cy="286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2023-08-14T13:30:30Z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