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62225" y="2952750"/>
            <a:ext cx="70675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8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0540" y="3338195"/>
            <a:ext cx="671830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5910" y="3211195"/>
            <a:ext cx="889635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0625" y="3338195"/>
            <a:ext cx="80962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98470" y="5207635"/>
            <a:ext cx="72453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06720" y="5207635"/>
            <a:ext cx="804545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15250" y="5207635"/>
            <a:ext cx="82613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8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6331" y="5708988"/>
            <a:ext cx="414740" cy="34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1927" y="5708988"/>
            <a:ext cx="274024" cy="34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6706" y="6235320"/>
            <a:ext cx="511019" cy="34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1927" y="6235320"/>
            <a:ext cx="274024" cy="34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04495"/>
            <a:ext cx="9773285" cy="177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917065"/>
            <a:ext cx="9773285" cy="519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639695" y="4149090"/>
            <a:ext cx="34480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495550" y="4797425"/>
            <a:ext cx="55245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847215" y="5733415"/>
            <a:ext cx="55562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631315" y="6309360"/>
            <a:ext cx="7708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1486671"/>
            <a:ext cx="1323809" cy="5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1496202"/>
            <a:ext cx="1304761" cy="51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0476" y="2925845"/>
            <a:ext cx="352380" cy="4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3259428"/>
            <a:ext cx="352380" cy="4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0952" y="3602543"/>
            <a:ext cx="380952" cy="4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8571" y="4641417"/>
            <a:ext cx="228571" cy="4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6190" y="5318114"/>
            <a:ext cx="619047" cy="4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9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4249" y="4026416"/>
            <a:ext cx="340016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4249" y="4630493"/>
            <a:ext cx="323015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5078" y="5549370"/>
            <a:ext cx="314515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5078" y="6153447"/>
            <a:ext cx="314515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39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2284" y="4878382"/>
            <a:ext cx="30631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2470749"/>
            <a:ext cx="485714" cy="44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9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7862" y="1454981"/>
            <a:ext cx="357289" cy="42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8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8804" y="6194400"/>
            <a:ext cx="2442169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132965"/>
            <a:ext cx="2671445" cy="2555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1988820"/>
            <a:ext cx="31908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0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2023-07-14T04:43:21Z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