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38020" y="2990850"/>
            <a:ext cx="83153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53185"/>
            <a:ext cx="9344025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3141345"/>
            <a:ext cx="2831465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861902"/>
            <a:ext cx="7257142" cy="96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-315780"/>
            <a:ext cx="10800000" cy="465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7765" y="2818479"/>
            <a:ext cx="228571" cy="4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3003" y="2818479"/>
            <a:ext cx="380952" cy="4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3480" y="2818479"/>
            <a:ext cx="228571" cy="4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8718" y="2818479"/>
            <a:ext cx="352380" cy="4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32740"/>
            <a:ext cx="10166350" cy="169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772920"/>
            <a:ext cx="10166350" cy="527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775460" y="5589270"/>
            <a:ext cx="70358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935730" y="5589270"/>
            <a:ext cx="631190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6167755" y="5883910"/>
            <a:ext cx="4502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58095" y="4319687"/>
            <a:ext cx="219047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5730" y="3875405"/>
            <a:ext cx="742315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0135" y="3836670"/>
            <a:ext cx="81153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2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0080" y="2596515"/>
            <a:ext cx="80645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9890" y="2596515"/>
            <a:ext cx="72644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0080" y="3992245"/>
            <a:ext cx="627380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03385" y="3992245"/>
            <a:ext cx="73469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0715" y="5388610"/>
            <a:ext cx="840740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43673" y="5704682"/>
            <a:ext cx="210632" cy="40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  <p:bldP spid="16" grpId="0" bldLvl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3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8635" y="1268730"/>
            <a:ext cx="288988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1035" y="2898140"/>
            <a:ext cx="268922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352290"/>
            <a:ext cx="1867535" cy="10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2255" y="5901049"/>
            <a:ext cx="5227559" cy="5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3" grpId="0" bldLvl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0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767715" y="1268730"/>
            <a:ext cx="2752090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5165" y="4235450"/>
            <a:ext cx="850709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4935" y="5618575"/>
            <a:ext cx="4049892" cy="8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681605"/>
            <a:ext cx="2752090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1917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348680"/>
            <a:ext cx="10800000" cy="43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