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3" r:id="rId7"/>
    <p:sldId id="341" r:id="rId8"/>
    <p:sldId id="339" r:id="rId9"/>
    <p:sldId id="338" r:id="rId10"/>
    <p:sldId id="336" r:id="rId11"/>
    <p:sldId id="335" r:id="rId12"/>
    <p:sldId id="333" r:id="rId13"/>
    <p:sldId id="332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20.png"/><Relationship Id="rId2" Type="http://schemas.openxmlformats.org/officeDocument/2006/relationships/tags" Target="../tags/tag18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27.png"/><Relationship Id="rId2" Type="http://schemas.openxmlformats.org/officeDocument/2006/relationships/tags" Target="../tags/tag22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5525" y="2261870"/>
            <a:ext cx="7600950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1743916"/>
            <a:ext cx="971428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1743916"/>
            <a:ext cx="980952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52" y="1743916"/>
            <a:ext cx="980952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895" y="2324735"/>
            <a:ext cx="1927860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3115" y="2208530"/>
            <a:ext cx="1642110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6700" y="2138045"/>
            <a:ext cx="1659890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90" y="3553275"/>
            <a:ext cx="10800000" cy="261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3071742" y="4077523"/>
            <a:ext cx="819047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7871742" y="4077523"/>
            <a:ext cx="980952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406400" y="4471035"/>
            <a:ext cx="4197985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white">
          <a:xfrm>
            <a:off x="5375275" y="4520565"/>
            <a:ext cx="4231005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2508881"/>
            <a:ext cx="1409523" cy="2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857" y="2518426"/>
            <a:ext cx="1133333" cy="2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19" y="2508881"/>
            <a:ext cx="1266666" cy="2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3062540"/>
            <a:ext cx="714285" cy="2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2857" y="3062540"/>
            <a:ext cx="857142" cy="2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7619" y="3062540"/>
            <a:ext cx="714285" cy="2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24675"/>
            <a:ext cx="10800000" cy="215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256567" y="3563762"/>
            <a:ext cx="371428" cy="23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247044" y="4147135"/>
            <a:ext cx="209523" cy="22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8285139" y="4061064"/>
            <a:ext cx="1580953" cy="24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5320" y="1772920"/>
            <a:ext cx="4421505" cy="225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315210"/>
            <a:ext cx="587946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865" y="2820035"/>
            <a:ext cx="581977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6666" y="3363276"/>
            <a:ext cx="5790476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6865" y="3887470"/>
            <a:ext cx="579056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615" y="2270125"/>
            <a:ext cx="799274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2823845"/>
            <a:ext cx="774192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000" y="3349138"/>
            <a:ext cx="1542857" cy="2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0000" y="3836022"/>
            <a:ext cx="8000000" cy="27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1090" y="4351655"/>
            <a:ext cx="827024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2280261"/>
            <a:ext cx="5838095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3333" y="2815024"/>
            <a:ext cx="1133333" cy="21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05" y="3321050"/>
            <a:ext cx="612648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4255" y="3827145"/>
            <a:ext cx="639635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890" y="2327275"/>
            <a:ext cx="618236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861551"/>
            <a:ext cx="990476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140" y="3357880"/>
            <a:ext cx="634428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1090" y="3872865"/>
            <a:ext cx="648716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508242"/>
            <a:ext cx="9580952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3042588"/>
            <a:ext cx="866666" cy="2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3548307"/>
            <a:ext cx="9828571" cy="26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05" y="3842835"/>
            <a:ext cx="10800000" cy="213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71270" y="4004945"/>
            <a:ext cx="971486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75909" y="4529201"/>
            <a:ext cx="1180952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75909" y="5034442"/>
            <a:ext cx="9876190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975995" y="5539740"/>
            <a:ext cx="1044702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4433208"/>
            <a:ext cx="666666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4433208"/>
            <a:ext cx="361904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619" y="4433208"/>
            <a:ext cx="342857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1143523"/>
            <a:ext cx="542857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1143523"/>
            <a:ext cx="219047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7142" y="1143523"/>
            <a:ext cx="380952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0000" y="1734328"/>
            <a:ext cx="219047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0476" y="1734328"/>
            <a:ext cx="685714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666" y="2449010"/>
            <a:ext cx="219047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9047" y="2449010"/>
            <a:ext cx="219047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9047" y="3116047"/>
            <a:ext cx="352380" cy="29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77142" y="3697323"/>
            <a:ext cx="2466666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9523" y="4326243"/>
            <a:ext cx="20952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86666" y="4326243"/>
            <a:ext cx="380952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86666" y="4326243"/>
            <a:ext cx="52380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2098229"/>
            <a:ext cx="361904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2107774"/>
            <a:ext cx="361904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380" y="2098229"/>
            <a:ext cx="361904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1690" y="3042920"/>
            <a:ext cx="314325" cy="17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333" y="2966762"/>
            <a:ext cx="361904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0870" y="3042920"/>
            <a:ext cx="304800" cy="17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90080"/>
            <a:ext cx="10800000" cy="181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885711" y="3647239"/>
            <a:ext cx="704761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7038092" y="4818742"/>
            <a:ext cx="219047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4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1754897"/>
            <a:ext cx="209523" cy="2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121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609520" y="2873922"/>
            <a:ext cx="380952" cy="22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8247615" y="2873922"/>
            <a:ext cx="361905" cy="22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822289"/>
            <a:ext cx="285714" cy="22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2605702"/>
            <a:ext cx="285714" cy="22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5238" y="3398668"/>
            <a:ext cx="285714" cy="22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88860"/>
            <a:ext cx="10800000" cy="181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608948" y="4017445"/>
            <a:ext cx="295238" cy="22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570853" y="5198473"/>
            <a:ext cx="333333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821586"/>
            <a:ext cx="276190" cy="2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4285" y="3043463"/>
            <a:ext cx="257142" cy="2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219729"/>
            <a:ext cx="276190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571" y="2439322"/>
            <a:ext cx="266666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77150"/>
            <a:ext cx="10800000" cy="174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761901" y="4803657"/>
            <a:ext cx="285714" cy="2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2392324"/>
            <a:ext cx="371428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2392324"/>
            <a:ext cx="371428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666" y="2392324"/>
            <a:ext cx="695238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3333" y="2392324"/>
            <a:ext cx="219047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5430" y="3002280"/>
            <a:ext cx="4337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2355" y="3002280"/>
            <a:ext cx="42227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86666" y="3173980"/>
            <a:ext cx="695238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72380" y="3173980"/>
            <a:ext cx="685714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2023-07-13T14:13:45Z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