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71725" y="3014345"/>
            <a:ext cx="74485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7142" y="1638891"/>
            <a:ext cx="352380" cy="4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3525241"/>
            <a:ext cx="352380" cy="4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142" y="5421119"/>
            <a:ext cx="352380" cy="4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514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005" y="1649095"/>
            <a:ext cx="5582285" cy="26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67619" y="5166392"/>
            <a:ext cx="609523" cy="43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260350"/>
            <a:ext cx="10535920" cy="225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845310"/>
            <a:ext cx="10535920" cy="512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1506104"/>
            <a:ext cx="352379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4285" y="2803213"/>
            <a:ext cx="228571" cy="42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476" y="3127491"/>
            <a:ext cx="361904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6190" y="3489919"/>
            <a:ext cx="352380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095" y="4853791"/>
            <a:ext cx="342857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714" y="5187606"/>
            <a:ext cx="352379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58095" y="5540497"/>
            <a:ext cx="352380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4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3594" y="5309668"/>
            <a:ext cx="211955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2313" y="5309668"/>
            <a:ext cx="211955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8269" y="5936907"/>
            <a:ext cx="326763" cy="4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8155" y="5936907"/>
            <a:ext cx="353258" cy="4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3896192"/>
            <a:ext cx="228571" cy="4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3896192"/>
            <a:ext cx="361904" cy="4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000" y="4572471"/>
            <a:ext cx="352380" cy="4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571" y="4572471"/>
            <a:ext cx="380952" cy="4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9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2564765"/>
            <a:ext cx="52673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96975"/>
            <a:ext cx="5535295" cy="434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052830"/>
            <a:ext cx="5467350" cy="409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8942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