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5270" y="3014345"/>
            <a:ext cx="66008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1372826"/>
            <a:ext cx="1542857" cy="4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460785"/>
            <a:ext cx="1847619" cy="4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3548743"/>
            <a:ext cx="2142857" cy="44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467995"/>
            <a:ext cx="9869170" cy="168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916430"/>
            <a:ext cx="8500110" cy="526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647440" y="3141345"/>
            <a:ext cx="8039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247890" y="3141345"/>
            <a:ext cx="102997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783840" y="3933190"/>
            <a:ext cx="130810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527800" y="3933190"/>
            <a:ext cx="16897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271270" y="4797425"/>
            <a:ext cx="2434590" cy="20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878705" y="4725670"/>
            <a:ext cx="3320415" cy="201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6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6284" y="1797214"/>
            <a:ext cx="1097381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0256" y="1797214"/>
            <a:ext cx="1089130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9703" y="2746212"/>
            <a:ext cx="1509930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5424" y="2746212"/>
            <a:ext cx="1509930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3573145"/>
            <a:ext cx="3467735" cy="265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562475" y="3429000"/>
            <a:ext cx="3467735" cy="265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2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752" y="4417714"/>
            <a:ext cx="3741827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314" y="5317714"/>
            <a:ext cx="4007266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9456" y="5317714"/>
            <a:ext cx="1746757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68555" y="3899573"/>
            <a:ext cx="2201854" cy="3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4004" y="4690017"/>
            <a:ext cx="1367929" cy="3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4004" y="5407273"/>
            <a:ext cx="1711740" cy="38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0853" y="6161123"/>
            <a:ext cx="6225176" cy="38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574203"/>
            <a:ext cx="1609523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3574203"/>
            <a:ext cx="2657142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584582"/>
            <a:ext cx="2133333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5537770"/>
            <a:ext cx="4038095" cy="50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306062"/>
            <a:ext cx="2390476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2308249"/>
            <a:ext cx="1771428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3262713"/>
            <a:ext cx="2733333" cy="5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1170" y="3262630"/>
            <a:ext cx="428307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55356"/>
            <a:ext cx="4466666" cy="5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67360"/>
            <a:ext cx="10360025" cy="170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772285"/>
            <a:ext cx="10360025" cy="528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631315" y="4293235"/>
            <a:ext cx="36233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631315" y="5301615"/>
            <a:ext cx="43815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559560" y="6237605"/>
            <a:ext cx="58108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