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5" r:id="rId6"/>
    <p:sldId id="343" r:id="rId7"/>
    <p:sldId id="341" r:id="rId8"/>
    <p:sldId id="340" r:id="rId9"/>
    <p:sldId id="339" r:id="rId10"/>
    <p:sldId id="337" r:id="rId11"/>
    <p:sldId id="335" r:id="rId12"/>
    <p:sldId id="334" r:id="rId13"/>
    <p:sldId id="332" r:id="rId14"/>
    <p:sldId id="331" r:id="rId15"/>
    <p:sldId id="329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19.png"/><Relationship Id="rId2" Type="http://schemas.openxmlformats.org/officeDocument/2006/relationships/tags" Target="../tags/tag26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2.png"/><Relationship Id="rId2" Type="http://schemas.openxmlformats.org/officeDocument/2006/relationships/tags" Target="../tags/tag30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6.png"/><Relationship Id="rId2" Type="http://schemas.openxmlformats.org/officeDocument/2006/relationships/tags" Target="../tags/tag39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0.png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6.png"/><Relationship Id="rId2" Type="http://schemas.openxmlformats.org/officeDocument/2006/relationships/tags" Target="../tags/tag2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04670" y="2305050"/>
            <a:ext cx="858202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8"/>
          <a:stretch>
            <a:fillRect/>
          </a:stretch>
        </p:blipFill>
        <p:spPr>
          <a:xfrm>
            <a:off x="720090" y="1124770"/>
            <a:ext cx="10800080" cy="325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678363"/>
            <a:ext cx="819047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rot="1920000">
            <a:off x="8626475" y="1844675"/>
            <a:ext cx="33337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rot="1800000">
            <a:off x="10833735" y="2044700"/>
            <a:ext cx="32385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7142" y="2986090"/>
            <a:ext cx="1961904" cy="25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8095" y="2986090"/>
            <a:ext cx="2076190" cy="2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43809" y="2919272"/>
            <a:ext cx="819047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8095" y="3511090"/>
            <a:ext cx="3638095" cy="1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8425"/>
            <a:ext cx="10800000" cy="26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70" y="3030035"/>
            <a:ext cx="10800000" cy="268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86374" y="3125344"/>
            <a:ext cx="9838095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886460" y="3658870"/>
            <a:ext cx="1019302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86460" y="4192905"/>
            <a:ext cx="999553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2336165"/>
            <a:ext cx="994156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2879725"/>
            <a:ext cx="98285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442524"/>
            <a:ext cx="1400000" cy="2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950" y="3943985"/>
            <a:ext cx="101631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1565" y="4472940"/>
            <a:ext cx="1018413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2308545"/>
            <a:ext cx="4857142" cy="2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355" y="2814320"/>
            <a:ext cx="529272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355" y="3348990"/>
            <a:ext cx="529336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7105"/>
            <a:ext cx="10800000" cy="157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022908" y="3831925"/>
            <a:ext cx="4838094" cy="26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022975" y="4338955"/>
            <a:ext cx="495871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051479" y="4846170"/>
            <a:ext cx="1371428" cy="27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80" y="3195770"/>
            <a:ext cx="10800000" cy="199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39384" y="3291032"/>
            <a:ext cx="9904761" cy="2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839384" y="3795925"/>
            <a:ext cx="9904761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39384" y="4319870"/>
            <a:ext cx="9904761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39470" y="4815205"/>
            <a:ext cx="103263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076265"/>
            <a:ext cx="10800000" cy="302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96340" y="2781300"/>
            <a:ext cx="955294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96340" y="3295650"/>
            <a:ext cx="955294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196340" y="3800475"/>
            <a:ext cx="955294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205720" y="4296191"/>
            <a:ext cx="9390476" cy="27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301115" y="4747895"/>
            <a:ext cx="96996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15" y="1745615"/>
            <a:ext cx="95256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715" y="2251710"/>
            <a:ext cx="96189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715" y="2766695"/>
            <a:ext cx="94786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715" y="3282315"/>
            <a:ext cx="96266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8240" y="3769360"/>
            <a:ext cx="946975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3768818"/>
            <a:ext cx="219047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3768818"/>
            <a:ext cx="209523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759272"/>
            <a:ext cx="219047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857" y="3759272"/>
            <a:ext cx="219047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745181"/>
            <a:ext cx="647619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000" y="1745181"/>
            <a:ext cx="666666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1904" y="2337000"/>
            <a:ext cx="342857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0476" y="2327454"/>
            <a:ext cx="676189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8095" y="2919272"/>
            <a:ext cx="352380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8095" y="2919272"/>
            <a:ext cx="666666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24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758095" y="4195185"/>
            <a:ext cx="209523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005714" y="4195185"/>
            <a:ext cx="380952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9110476" y="4195185"/>
            <a:ext cx="533333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3786666" y="4776158"/>
            <a:ext cx="695238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9424761" y="4785682"/>
            <a:ext cx="219047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3786666" y="5366655"/>
            <a:ext cx="533333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9900952" y="5366655"/>
            <a:ext cx="219047" cy="2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1086822"/>
            <a:ext cx="638095" cy="30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1086822"/>
            <a:ext cx="657142" cy="30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1718348"/>
            <a:ext cx="533333" cy="22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1718348"/>
            <a:ext cx="523809" cy="22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970"/>
            <a:ext cx="10800000" cy="228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038092" y="3675566"/>
            <a:ext cx="361904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114290" y="3761105"/>
            <a:ext cx="314325" cy="1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009255" y="3761105"/>
            <a:ext cx="314325" cy="1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723806" y="4456896"/>
            <a:ext cx="352380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4933330" y="4466424"/>
            <a:ext cx="361904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8142854" y="4466424"/>
            <a:ext cx="361905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906132"/>
            <a:ext cx="361904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2906132"/>
            <a:ext cx="20952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2915659"/>
            <a:ext cx="219047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284670"/>
            <a:ext cx="10800000" cy="237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566990" y="4134215"/>
            <a:ext cx="533333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109847" y="4134215"/>
            <a:ext cx="533333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614609" y="5289215"/>
            <a:ext cx="371428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9047" y="1696226"/>
            <a:ext cx="323809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9047" y="2277513"/>
            <a:ext cx="323809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7142" y="2877859"/>
            <a:ext cx="285714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7142" y="3459146"/>
            <a:ext cx="285714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9047" y="4564545"/>
            <a:ext cx="323809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1734899"/>
            <a:ext cx="257142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142" y="2879248"/>
            <a:ext cx="276190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3333" y="1210258"/>
            <a:ext cx="266666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8440" y="3507105"/>
            <a:ext cx="33909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17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758095" y="4747586"/>
            <a:ext cx="257141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913187"/>
            <a:ext cx="5647619" cy="26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3266890"/>
            <a:ext cx="10800000" cy="179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01001" y="4763248"/>
            <a:ext cx="6123810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28"/>
          <a:stretch>
            <a:fillRect/>
          </a:stretch>
        </p:blipFill>
        <p:spPr>
          <a:xfrm>
            <a:off x="623570" y="5103495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2023-07-13T13:19:34Z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