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1484630"/>
            <a:ext cx="50482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74265" y="3357245"/>
            <a:ext cx="74961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1315540"/>
            <a:ext cx="1257142" cy="44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619" y="2403417"/>
            <a:ext cx="1200000" cy="44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3491294"/>
            <a:ext cx="1257142" cy="44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4588714"/>
            <a:ext cx="352380" cy="43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72380" y="4424043"/>
            <a:ext cx="600000" cy="55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5520687"/>
            <a:ext cx="590476" cy="55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1229614"/>
            <a:ext cx="628571" cy="57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2326862"/>
            <a:ext cx="1190476" cy="5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3433651"/>
            <a:ext cx="1219047" cy="55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8095" y="4521358"/>
            <a:ext cx="1209523" cy="5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4343" y="1322821"/>
            <a:ext cx="562713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6281" y="2383444"/>
            <a:ext cx="293589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3652" y="3321688"/>
            <a:ext cx="791061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76" y="4259932"/>
            <a:ext cx="326210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5782" y="5198175"/>
            <a:ext cx="1084650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9870" y="6136419"/>
            <a:ext cx="195726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1501" y="6136419"/>
            <a:ext cx="831837" cy="38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420495"/>
            <a:ext cx="39331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2420620"/>
            <a:ext cx="440055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32261"/>
            <a:ext cx="3419047" cy="5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66779"/>
            <a:ext cx="3466666" cy="49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329905"/>
            <a:ext cx="3980952" cy="49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5339441"/>
            <a:ext cx="5076190" cy="4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140" y="1219835"/>
            <a:ext cx="7688580" cy="3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841640"/>
            <a:ext cx="7419047" cy="4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857" y="4841640"/>
            <a:ext cx="1638095" cy="4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842409"/>
            <a:ext cx="8676190" cy="5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587865" cy="151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628775"/>
            <a:ext cx="8893810" cy="505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