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7270" y="2962275"/>
            <a:ext cx="50768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9149" y="1394838"/>
            <a:ext cx="140744" cy="8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68" y="1338460"/>
            <a:ext cx="3349729" cy="49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9149" y="1667334"/>
            <a:ext cx="140744" cy="7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68" y="2325083"/>
            <a:ext cx="3349729" cy="50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68" y="3311706"/>
            <a:ext cx="3865794" cy="50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68" y="4298329"/>
            <a:ext cx="9092124" cy="48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468" y="5294349"/>
            <a:ext cx="1979812" cy="48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8140" y="3941887"/>
            <a:ext cx="1940648" cy="35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4386" y="4718516"/>
            <a:ext cx="1336890" cy="28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386" y="5430426"/>
            <a:ext cx="1487830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9697" y="6185483"/>
            <a:ext cx="4909121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10800000" cy="191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060390"/>
            <a:ext cx="10800000" cy="451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538418" y="5941435"/>
            <a:ext cx="380952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420366"/>
            <a:ext cx="409523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3528069"/>
            <a:ext cx="485714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745978"/>
            <a:ext cx="4980952" cy="5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813366"/>
            <a:ext cx="4504761" cy="4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5813366"/>
            <a:ext cx="1942857" cy="4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008" y="1360938"/>
            <a:ext cx="3810135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08" y="2388848"/>
            <a:ext cx="989525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5012" y="2333286"/>
            <a:ext cx="2968576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008" y="3305633"/>
            <a:ext cx="5317543" cy="5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008" y="4277980"/>
            <a:ext cx="6908182" cy="5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1190" y="4287241"/>
            <a:ext cx="2062282" cy="4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008" y="5259588"/>
            <a:ext cx="4096820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