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1" r:id="rId6"/>
    <p:sldId id="339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3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23.png"/><Relationship Id="rId2" Type="http://schemas.openxmlformats.org/officeDocument/2006/relationships/tags" Target="../tags/tag1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1820" y="2233295"/>
            <a:ext cx="8467725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2636335"/>
            <a:ext cx="10800000" cy="3965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560" y="2651760"/>
            <a:ext cx="6573520" cy="391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963838"/>
            <a:ext cx="5819047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488006"/>
            <a:ext cx="1552380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983583"/>
            <a:ext cx="6104761" cy="27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865" y="4498340"/>
            <a:ext cx="643191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2391857"/>
            <a:ext cx="2076190" cy="2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3809" y="2401386"/>
            <a:ext cx="7523809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2868319"/>
            <a:ext cx="2638095" cy="28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86666" y="2887378"/>
            <a:ext cx="6980952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476" y="3354311"/>
            <a:ext cx="9857141" cy="2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0952" y="3830773"/>
            <a:ext cx="1971428" cy="2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2380" y="3916536"/>
            <a:ext cx="7038095" cy="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43809" y="3849831"/>
            <a:ext cx="523809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2814320"/>
            <a:ext cx="403225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333" y="2814387"/>
            <a:ext cx="4514284" cy="27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915" y="3329940"/>
            <a:ext cx="401383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43980" y="3329940"/>
            <a:ext cx="485648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77340" y="3836035"/>
            <a:ext cx="410527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940" y="2327275"/>
            <a:ext cx="613854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2880981"/>
            <a:ext cx="1447619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523" y="3415496"/>
            <a:ext cx="6342857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000" y="3959555"/>
            <a:ext cx="6361904" cy="2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0615" y="4503420"/>
            <a:ext cx="649287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421195"/>
            <a:ext cx="10800000" cy="217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01284" y="3611783"/>
            <a:ext cx="2171428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3239380" y="3726136"/>
            <a:ext cx="7085714" cy="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0429856" y="3621312"/>
            <a:ext cx="552380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801284" y="4164489"/>
            <a:ext cx="9523809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0429856" y="4174018"/>
            <a:ext cx="552380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801284" y="4707665"/>
            <a:ext cx="8752380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9963189" y="4793430"/>
            <a:ext cx="333333" cy="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10439380" y="4726724"/>
            <a:ext cx="542857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546542"/>
            <a:ext cx="2000000" cy="28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666" y="2565627"/>
            <a:ext cx="4342858" cy="2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100017"/>
            <a:ext cx="2000000" cy="28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6666" y="3109560"/>
            <a:ext cx="4342858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3643950"/>
            <a:ext cx="4428571" cy="28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9523" y="3729834"/>
            <a:ext cx="1323809" cy="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86666" y="3653493"/>
            <a:ext cx="542857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215" y="2316480"/>
            <a:ext cx="1015301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2879377"/>
            <a:ext cx="1028571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3394075"/>
            <a:ext cx="1029525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365" y="3938270"/>
            <a:ext cx="104457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4890" y="4491355"/>
            <a:ext cx="1043622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4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5714" y="1991732"/>
            <a:ext cx="1019047" cy="2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190" y="1991732"/>
            <a:ext cx="1028571" cy="2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047" y="2554015"/>
            <a:ext cx="361904" cy="2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9047" y="3163949"/>
            <a:ext cx="361904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28815"/>
            <a:ext cx="10800000" cy="282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8685139" y="3590799"/>
            <a:ext cx="1085714" cy="3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056567" y="4762804"/>
            <a:ext cx="371428" cy="2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0266091" y="5334514"/>
            <a:ext cx="695238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2847340" y="5896610"/>
            <a:ext cx="25019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666" y="1744634"/>
            <a:ext cx="523809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619" y="1744634"/>
            <a:ext cx="380952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952" y="2316956"/>
            <a:ext cx="361905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5238" y="3442522"/>
            <a:ext cx="219047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17105"/>
            <a:ext cx="10800000" cy="160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7628568" y="3888713"/>
            <a:ext cx="361904" cy="2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571425" y="4975565"/>
            <a:ext cx="1085713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93911"/>
            <a:ext cx="295238" cy="22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2357780"/>
            <a:ext cx="285715" cy="22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6190" y="2883421"/>
            <a:ext cx="333333" cy="3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670"/>
            <a:ext cx="10800000" cy="217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637520" y="4009336"/>
            <a:ext cx="285714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637520" y="4896099"/>
            <a:ext cx="285714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1793963"/>
            <a:ext cx="266666" cy="23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904" y="1210130"/>
            <a:ext cx="276190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3458078"/>
            <a:ext cx="257142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428" y="1792864"/>
            <a:ext cx="257142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5714" y="3577767"/>
            <a:ext cx="295238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4163113"/>
            <a:ext cx="2333333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9047" y="4163113"/>
            <a:ext cx="2771428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333" y="4163113"/>
            <a:ext cx="3295239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2973979"/>
            <a:ext cx="1676190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2973979"/>
            <a:ext cx="1676190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498307"/>
            <a:ext cx="1133333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3333" y="3498307"/>
            <a:ext cx="990476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3994036"/>
            <a:ext cx="1514285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3333" y="3994036"/>
            <a:ext cx="1371428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2023-07-13T13:56:48Z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