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14195" y="3033395"/>
            <a:ext cx="85629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8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420620"/>
            <a:ext cx="845820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60350"/>
            <a:ext cx="10513060" cy="190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00530"/>
            <a:ext cx="10513060" cy="522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145030" y="6250305"/>
            <a:ext cx="5327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240145" y="6184265"/>
            <a:ext cx="52705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7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02009" y="4078427"/>
            <a:ext cx="317732" cy="37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7428" y="4014868"/>
            <a:ext cx="516316" cy="4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1258" y="5000027"/>
            <a:ext cx="508372" cy="4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5693" y="5985186"/>
            <a:ext cx="500429" cy="4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0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2393641"/>
            <a:ext cx="1819047" cy="5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680765"/>
            <a:ext cx="1285714" cy="45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4179515"/>
            <a:ext cx="1276190" cy="46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0516" y="2555105"/>
            <a:ext cx="1216359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5167" y="2555105"/>
            <a:ext cx="1207415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6471" y="3959329"/>
            <a:ext cx="1216359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6291" y="5211503"/>
            <a:ext cx="956988" cy="4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8246" y="5783925"/>
            <a:ext cx="956988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2175" y="5116107"/>
            <a:ext cx="1027438" cy="48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048" y="5116107"/>
            <a:ext cx="1019714" cy="48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263" y="6067087"/>
            <a:ext cx="1027438" cy="47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3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0298" y="6161470"/>
            <a:ext cx="288861" cy="35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1410432"/>
            <a:ext cx="352380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2544637"/>
            <a:ext cx="352380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333" y="4822578"/>
            <a:ext cx="342857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