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3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09420" y="3014345"/>
            <a:ext cx="8772525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5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7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353602"/>
            <a:ext cx="1295238" cy="391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24761" y="1296361"/>
            <a:ext cx="3095238" cy="505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231286"/>
            <a:ext cx="1285714" cy="391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24761" y="2231286"/>
            <a:ext cx="1238095" cy="391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10476" y="2183586"/>
            <a:ext cx="1809523" cy="505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051731"/>
            <a:ext cx="9266666" cy="496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938956"/>
            <a:ext cx="4733333" cy="515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809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794482" y="3729997"/>
            <a:ext cx="266060" cy="340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40476" y="4669047"/>
            <a:ext cx="273451" cy="340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61617" y="5600703"/>
            <a:ext cx="177373" cy="332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63268" y="5593309"/>
            <a:ext cx="273451" cy="347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3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34285" y="2050171"/>
            <a:ext cx="228571" cy="438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05714" y="2050171"/>
            <a:ext cx="361904" cy="438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96190" y="3252379"/>
            <a:ext cx="352380" cy="438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15238" y="3252379"/>
            <a:ext cx="352380" cy="438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523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070381" y="3621173"/>
            <a:ext cx="1015421" cy="326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9540" y="4364990"/>
            <a:ext cx="2386965" cy="151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39920" y="4293235"/>
            <a:ext cx="4462780" cy="2291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05930" y="3621405"/>
            <a:ext cx="110744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16655"/>
            <a:ext cx="10800000" cy="5610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52377" y="1526472"/>
            <a:ext cx="1257142" cy="43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99996" y="1526472"/>
            <a:ext cx="1447619" cy="447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6410" y="2194560"/>
            <a:ext cx="3077210" cy="239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97400" y="2425700"/>
            <a:ext cx="6069965" cy="323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69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258" y="4654318"/>
            <a:ext cx="1233468" cy="380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94194" y="4607942"/>
            <a:ext cx="2995565" cy="500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05081" y="5581855"/>
            <a:ext cx="3561291" cy="491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4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1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940" y="2449830"/>
            <a:ext cx="3612515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6190" y="3460884"/>
            <a:ext cx="2552380" cy="390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96190" y="4414479"/>
            <a:ext cx="2228571" cy="514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09980" y="5425440"/>
            <a:ext cx="750570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1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0952" y="2422920"/>
            <a:ext cx="4695238" cy="505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3165" y="3425190"/>
            <a:ext cx="871728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9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2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29460"/>
            <a:ext cx="2961904" cy="476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24761" y="1229460"/>
            <a:ext cx="2904761" cy="476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570" y="2058670"/>
            <a:ext cx="3110865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041216"/>
            <a:ext cx="1295238" cy="390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24761" y="2993539"/>
            <a:ext cx="4914285" cy="514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3928024"/>
            <a:ext cx="1295238" cy="390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24761" y="3918488"/>
            <a:ext cx="4980952" cy="400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4757617"/>
            <a:ext cx="5780952" cy="495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439920" y="2058670"/>
            <a:ext cx="4082415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10" grpId="0" animBg="1"/>
      <p:bldP spid="11" grpId="0" animBg="1"/>
      <p:bldP spid="12" grpId="0" animBg="1"/>
      <p:bldP spid="13" grpId="0" animBg="1"/>
      <p:bldP spid="14" grpId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2023-07-14T05:13:27Z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