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3775" y="3014345"/>
            <a:ext cx="51244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10054590" cy="172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844675"/>
            <a:ext cx="8684895" cy="503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63673"/>
            <a:ext cx="1561904" cy="39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428" y="1315908"/>
            <a:ext cx="2057142" cy="50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52103"/>
            <a:ext cx="9142857" cy="50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4692311"/>
            <a:ext cx="1000000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3809" y="4644614"/>
            <a:ext cx="3352380" cy="50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5579462"/>
            <a:ext cx="7276190" cy="50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32740"/>
            <a:ext cx="10147935" cy="172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772920"/>
            <a:ext cx="9817735" cy="541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215640" y="5085080"/>
            <a:ext cx="4432300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790" y="3270250"/>
            <a:ext cx="5474970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32740"/>
            <a:ext cx="10081260" cy="214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204720"/>
            <a:ext cx="7873365" cy="463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279650" y="2301240"/>
            <a:ext cx="307149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5447665" y="2277110"/>
            <a:ext cx="307149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3143885" y="4004945"/>
            <a:ext cx="1044575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4944110" y="3933190"/>
            <a:ext cx="1044575" cy="157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6456045" y="4149090"/>
            <a:ext cx="167005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2495550" y="5805170"/>
            <a:ext cx="6615430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6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182" y="3748012"/>
            <a:ext cx="3460705" cy="48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4509135"/>
            <a:ext cx="10067925" cy="208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1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4529153"/>
            <a:ext cx="561904" cy="36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809" y="4529153"/>
            <a:ext cx="542857" cy="352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000" y="4529153"/>
            <a:ext cx="561904" cy="36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379183"/>
            <a:ext cx="647619" cy="43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220548"/>
            <a:ext cx="8609523" cy="4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1560" y="3154680"/>
            <a:ext cx="386842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40" y="4098290"/>
            <a:ext cx="98526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142" y="5051226"/>
            <a:ext cx="3019047" cy="5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2023-07-14T05:07:39Z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