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4" r:id="rId6"/>
    <p:sldId id="343" r:id="rId7"/>
    <p:sldId id="342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31" r:id="rId16"/>
    <p:sldId id="330" r:id="rId17"/>
    <p:sldId id="328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image" Target="../media/image20.png"/><Relationship Id="rId2" Type="http://schemas.openxmlformats.org/officeDocument/2006/relationships/tags" Target="../tags/tag2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23.png"/><Relationship Id="rId2" Type="http://schemas.openxmlformats.org/officeDocument/2006/relationships/tags" Target="../tags/tag24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25.png"/><Relationship Id="rId2" Type="http://schemas.openxmlformats.org/officeDocument/2006/relationships/tags" Target="../tags/tag29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35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3.png"/><Relationship Id="rId2" Type="http://schemas.openxmlformats.org/officeDocument/2006/relationships/tags" Target="../tags/tag18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52650" y="2185670"/>
            <a:ext cx="7886700" cy="2486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1764318"/>
            <a:ext cx="819047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1428" y="1764318"/>
            <a:ext cx="980952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619" y="1764318"/>
            <a:ext cx="828571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015" y="2364740"/>
            <a:ext cx="1904365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82085" y="2273935"/>
            <a:ext cx="1859280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77380" y="2191385"/>
            <a:ext cx="389509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1667717"/>
            <a:ext cx="819047" cy="2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428" y="1667717"/>
            <a:ext cx="819047" cy="2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619" y="1667717"/>
            <a:ext cx="819047" cy="2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665" y="2066290"/>
            <a:ext cx="1731010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7800" y="2119630"/>
            <a:ext cx="4055745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503295" y="2119630"/>
            <a:ext cx="1731010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891473"/>
            <a:ext cx="1266666" cy="2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000" y="2891473"/>
            <a:ext cx="1133333" cy="2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00" y="2920122"/>
            <a:ext cx="1000000" cy="2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473999"/>
            <a:ext cx="714285" cy="21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0000" y="3473999"/>
            <a:ext cx="723809" cy="21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0000" y="3473999"/>
            <a:ext cx="447619" cy="2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343475"/>
            <a:ext cx="1952380" cy="26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6560" y="2334260"/>
            <a:ext cx="23298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2905398"/>
            <a:ext cx="1942857" cy="2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284670"/>
            <a:ext cx="10800000" cy="199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812749" y="4764300"/>
            <a:ext cx="4638095" cy="37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3090" y="2927985"/>
            <a:ext cx="965644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3481196"/>
            <a:ext cx="1409523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440" y="4034790"/>
            <a:ext cx="101580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6865" y="4587875"/>
            <a:ext cx="993267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1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204535"/>
            <a:ext cx="10800000" cy="282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89025" y="2519680"/>
            <a:ext cx="5512435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088939" y="3083441"/>
            <a:ext cx="5514285" cy="27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089025" y="3637280"/>
            <a:ext cx="434276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089025" y="4201160"/>
            <a:ext cx="561594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077150"/>
            <a:ext cx="10800000" cy="227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05720" y="4813315"/>
            <a:ext cx="1571428" cy="26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2986672" y="4813315"/>
            <a:ext cx="1580952" cy="26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4777105" y="4813300"/>
            <a:ext cx="588645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196196" y="5386950"/>
            <a:ext cx="9409523" cy="26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1205865" y="5932170"/>
            <a:ext cx="962406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525"/>
            <a:ext cx="10800000" cy="329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240" y="3884930"/>
            <a:ext cx="948499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715" y="4457700"/>
            <a:ext cx="953706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8240" y="5001895"/>
            <a:ext cx="970407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6666" y="5565369"/>
            <a:ext cx="1647619" cy="27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36"/>
          <a:stretch>
            <a:fillRect/>
          </a:stretch>
        </p:blipFill>
        <p:spPr>
          <a:xfrm>
            <a:off x="479425" y="836480"/>
            <a:ext cx="10800080" cy="227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2470284"/>
            <a:ext cx="9895238" cy="28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090" y="3033395"/>
            <a:ext cx="1003173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1090" y="3596640"/>
            <a:ext cx="1000887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3014113"/>
            <a:ext cx="219047" cy="2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952" y="3014113"/>
            <a:ext cx="209523" cy="2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7142" y="3014113"/>
            <a:ext cx="371427" cy="2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357060"/>
            <a:ext cx="10800000" cy="251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831796" y="4197035"/>
            <a:ext cx="676190" cy="30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631796" y="4197035"/>
            <a:ext cx="676190" cy="30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5269892" y="4827017"/>
            <a:ext cx="676190" cy="30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8241320" y="4827017"/>
            <a:ext cx="352380" cy="2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4793701" y="5456999"/>
            <a:ext cx="361904" cy="2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9031796" y="5456999"/>
            <a:ext cx="361904" cy="30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1229307"/>
            <a:ext cx="361904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7142" y="1229307"/>
            <a:ext cx="380952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7142" y="1858279"/>
            <a:ext cx="533333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3333" y="1867809"/>
            <a:ext cx="219047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9523" y="2496782"/>
            <a:ext cx="219047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3333" y="2496782"/>
            <a:ext cx="380952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870"/>
            <a:ext cx="10800000" cy="250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7986666" y="3710525"/>
            <a:ext cx="838095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2225040" y="4977765"/>
            <a:ext cx="59055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8095" y="2088209"/>
            <a:ext cx="352380" cy="25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380" y="2088209"/>
            <a:ext cx="361904" cy="25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2927751"/>
            <a:ext cx="361904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380" y="2927751"/>
            <a:ext cx="361904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67830" y="2088209"/>
            <a:ext cx="352380" cy="25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5457180" y="2925139"/>
            <a:ext cx="352380" cy="25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904" y="1774940"/>
            <a:ext cx="380952" cy="23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952" y="3036703"/>
            <a:ext cx="209523" cy="23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839802"/>
            <a:ext cx="285714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714" y="2431052"/>
            <a:ext cx="333333" cy="3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24625"/>
            <a:ext cx="10800000" cy="251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647044" y="3762792"/>
            <a:ext cx="285714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647044" y="4400943"/>
            <a:ext cx="285714" cy="2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0608948" y="4991470"/>
            <a:ext cx="323809" cy="31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1830154"/>
            <a:ext cx="266666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80480"/>
            <a:ext cx="10800000" cy="312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970853" y="3009504"/>
            <a:ext cx="276190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075615" y="4908498"/>
            <a:ext cx="285714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1876778"/>
            <a:ext cx="266666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5238" y="3133944"/>
            <a:ext cx="266666" cy="2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2468884"/>
            <a:ext cx="371428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6666" y="2468884"/>
            <a:ext cx="523809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523" y="2468884"/>
            <a:ext cx="542857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29523" y="2468884"/>
            <a:ext cx="380952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4761" y="3098148"/>
            <a:ext cx="523809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3333" y="3098148"/>
            <a:ext cx="371428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29523" y="3098148"/>
            <a:ext cx="542857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91428" y="3098148"/>
            <a:ext cx="371428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2023-07-13T13:49:16Z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