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02" r:id="rId3"/>
    <p:sldId id="324" r:id="rId4"/>
    <p:sldId id="335" r:id="rId5"/>
    <p:sldId id="334" r:id="rId6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66775" y="2976245"/>
            <a:ext cx="10458450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6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904" y="2429549"/>
            <a:ext cx="1266666" cy="39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86666" y="2372390"/>
            <a:ext cx="3104761" cy="514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0952" y="3353616"/>
            <a:ext cx="4933333" cy="495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58095" y="3353616"/>
            <a:ext cx="2742856" cy="504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2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3632514"/>
            <a:ext cx="1238095" cy="390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4285" y="3584835"/>
            <a:ext cx="3066666" cy="514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0000" y="4557496"/>
            <a:ext cx="9352380" cy="505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9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8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29360"/>
            <a:ext cx="326263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164443"/>
            <a:ext cx="4961904" cy="505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147060"/>
            <a:ext cx="936371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335" y="332105"/>
            <a:ext cx="9928860" cy="1829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844675"/>
            <a:ext cx="9904095" cy="5295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6497955" y="4530090"/>
            <a:ext cx="313690" cy="202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7269480" y="4530090"/>
            <a:ext cx="293370" cy="202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2639695" y="6237605"/>
            <a:ext cx="443865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3390265" y="6237605"/>
            <a:ext cx="456565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white">
          <a:xfrm>
            <a:off x="4061460" y="6237605"/>
            <a:ext cx="53594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9"/>
            </p:custDataLst>
          </p:nvPr>
        </p:nvSpPr>
        <p:spPr bwMode="white">
          <a:xfrm>
            <a:off x="6600190" y="6309360"/>
            <a:ext cx="456565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0"/>
            </p:custDataLst>
          </p:nvPr>
        </p:nvSpPr>
        <p:spPr bwMode="white">
          <a:xfrm>
            <a:off x="7197090" y="6309360"/>
            <a:ext cx="46863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1"/>
            </p:custDataLst>
          </p:nvPr>
        </p:nvSpPr>
        <p:spPr bwMode="white">
          <a:xfrm>
            <a:off x="7956550" y="6309360"/>
            <a:ext cx="456565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7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4285" y="2059031"/>
            <a:ext cx="1085714" cy="495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4285" y="2049495"/>
            <a:ext cx="561904" cy="505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05714" y="3231880"/>
            <a:ext cx="771428" cy="457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004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32155" y="2784983"/>
            <a:ext cx="1424840" cy="443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8065" y="2784983"/>
            <a:ext cx="1434276" cy="443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41820" y="3672840"/>
            <a:ext cx="3696970" cy="285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37970" y="3965575"/>
            <a:ext cx="4112895" cy="222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54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072156" y="2483111"/>
            <a:ext cx="1349161" cy="41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27939" y="2483111"/>
            <a:ext cx="1349161" cy="41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3865" y="3318510"/>
            <a:ext cx="3839210" cy="2781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36845" y="3318510"/>
            <a:ext cx="3856990" cy="281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57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04517" y="3730860"/>
            <a:ext cx="781092" cy="367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52084" y="4723424"/>
            <a:ext cx="757660" cy="367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93923" y="5715989"/>
            <a:ext cx="679551" cy="367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08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1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362951"/>
            <a:ext cx="1285714" cy="381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53333" y="1305739"/>
            <a:ext cx="3066666" cy="505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335563"/>
            <a:ext cx="2180952" cy="400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43809" y="2287886"/>
            <a:ext cx="4133334" cy="514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270250"/>
            <a:ext cx="6978015" cy="892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7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2023-07-13T15:15:28Z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