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5170" y="2938145"/>
            <a:ext cx="82010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430307"/>
            <a:ext cx="4428571" cy="48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459701"/>
            <a:ext cx="3371428" cy="48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4460500"/>
            <a:ext cx="409523" cy="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4431906"/>
            <a:ext cx="4942857" cy="5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095" y="4431906"/>
            <a:ext cx="3038095" cy="51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277269"/>
            <a:ext cx="1771428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857" y="1277269"/>
            <a:ext cx="571428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761" y="2288475"/>
            <a:ext cx="1419047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1904" y="2288475"/>
            <a:ext cx="571428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761" y="3261522"/>
            <a:ext cx="1961904" cy="48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63188"/>
            <a:ext cx="3400000" cy="49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245775"/>
            <a:ext cx="7590476" cy="49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2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1515340"/>
            <a:ext cx="609524" cy="4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2621085"/>
            <a:ext cx="657142" cy="4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52" y="3745895"/>
            <a:ext cx="952380" cy="4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4880236"/>
            <a:ext cx="361904" cy="4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4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4118" y="3240000"/>
            <a:ext cx="1096727" cy="41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2944" y="3240000"/>
            <a:ext cx="1078748" cy="41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5230" y="4288155"/>
            <a:ext cx="2841625" cy="208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0060" y="4287520"/>
            <a:ext cx="2950845" cy="208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2115298"/>
            <a:ext cx="1447619" cy="4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2115298"/>
            <a:ext cx="1447618" cy="4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0465" y="3319145"/>
            <a:ext cx="3391535" cy="206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74385" y="3155950"/>
            <a:ext cx="3474720" cy="222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3004725"/>
            <a:ext cx="628571" cy="4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523" y="2995182"/>
            <a:ext cx="609524" cy="45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952" y="4522112"/>
            <a:ext cx="628571" cy="45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952" y="4684349"/>
            <a:ext cx="533333" cy="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476" y="4789325"/>
            <a:ext cx="523809" cy="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726490"/>
            <a:ext cx="619047" cy="45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0000" y="3254572"/>
            <a:ext cx="628571" cy="44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9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1632" y="4676598"/>
            <a:ext cx="3280942" cy="41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0449" y="5529630"/>
            <a:ext cx="349209" cy="5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389" y="5505258"/>
            <a:ext cx="4442266" cy="43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528989"/>
            <a:ext cx="3380952" cy="48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3567153"/>
            <a:ext cx="2247620" cy="3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3528989"/>
            <a:ext cx="1971428" cy="48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0476" y="4540336"/>
            <a:ext cx="400000" cy="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4511712"/>
            <a:ext cx="2333333" cy="49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5714" y="4568959"/>
            <a:ext cx="1419047" cy="44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