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7440" y="2967355"/>
            <a:ext cx="51339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8395"/>
            <a:ext cx="74517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39645"/>
            <a:ext cx="97809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40966"/>
            <a:ext cx="9180952" cy="5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41981"/>
            <a:ext cx="2923809" cy="4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-171635"/>
            <a:ext cx="10800000" cy="252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486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20000" y="5296797"/>
            <a:ext cx="952380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958095" y="5296797"/>
            <a:ext cx="647619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929523" y="5296797"/>
            <a:ext cx="352380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758095" y="5296797"/>
            <a:ext cx="342858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8577142" y="5296797"/>
            <a:ext cx="352380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9452610" cy="165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845310"/>
            <a:ext cx="9025890" cy="504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631315" y="4077335"/>
            <a:ext cx="2707640" cy="21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871720" y="4077335"/>
            <a:ext cx="4488815" cy="264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3431540" y="3213100"/>
            <a:ext cx="11499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680325" y="3213100"/>
            <a:ext cx="11499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/>
          <a:stretch>
            <a:fillRect/>
          </a:stretch>
        </p:blipFill>
        <p:spPr>
          <a:xfrm>
            <a:off x="839470" y="1268915"/>
            <a:ext cx="8168005" cy="387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4043" y="1478288"/>
            <a:ext cx="102998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7355" y="1478288"/>
            <a:ext cx="121725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060575"/>
            <a:ext cx="2707640" cy="21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white">
          <a:xfrm>
            <a:off x="3791585" y="2139950"/>
            <a:ext cx="4552315" cy="257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8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772" y="3635143"/>
            <a:ext cx="326792" cy="36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2421321"/>
            <a:ext cx="380952" cy="4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1280"/>
            <a:ext cx="10800000" cy="4720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4175945"/>
            <a:ext cx="4114285" cy="4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5125720"/>
            <a:ext cx="473138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6149975"/>
            <a:ext cx="728980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4"/>
          <a:stretch>
            <a:fillRect/>
          </a:stretch>
        </p:blipFill>
        <p:spPr>
          <a:xfrm>
            <a:off x="1055370" y="535940"/>
            <a:ext cx="9352915" cy="232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0525"/>
            <a:ext cx="10800000" cy="292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6" y="4933017"/>
            <a:ext cx="523809" cy="4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4"/>
          <a:stretch>
            <a:fillRect/>
          </a:stretch>
        </p:blipFill>
        <p:spPr>
          <a:xfrm>
            <a:off x="1199515" y="1268730"/>
            <a:ext cx="9352915" cy="232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8410"/>
            <a:ext cx="10800000" cy="537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