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0" r:id="rId11"/>
    <p:sldId id="329" r:id="rId12"/>
    <p:sldId id="328" r:id="rId13"/>
    <p:sldId id="327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5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4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11.png"/><Relationship Id="rId2" Type="http://schemas.openxmlformats.org/officeDocument/2006/relationships/tags" Target="../tags/tag2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57325" y="2990850"/>
            <a:ext cx="9277350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0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81904" y="3144866"/>
            <a:ext cx="628571" cy="457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77142" y="3144866"/>
            <a:ext cx="628571" cy="457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91428" y="4936528"/>
            <a:ext cx="609523" cy="457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96190" y="4936528"/>
            <a:ext cx="609523" cy="457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5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6190" y="1659195"/>
            <a:ext cx="628571" cy="448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29523" y="1649651"/>
            <a:ext cx="609523" cy="458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15238" y="3443996"/>
            <a:ext cx="619047" cy="458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10476" y="3443996"/>
            <a:ext cx="609523" cy="458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404495"/>
            <a:ext cx="8540115" cy="1651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1700530"/>
            <a:ext cx="6962775" cy="4815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686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57402" y="1470823"/>
            <a:ext cx="376319" cy="432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90995" y="1480235"/>
            <a:ext cx="225791" cy="423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53914" y="2148470"/>
            <a:ext cx="592703" cy="442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40467" y="2148470"/>
            <a:ext cx="592703" cy="442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59535" y="4331970"/>
            <a:ext cx="4043680" cy="1113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12703" y="5866117"/>
            <a:ext cx="4111289" cy="489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bldLvl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476700"/>
            <a:ext cx="10800000" cy="20679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4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002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3720" y="2996435"/>
            <a:ext cx="304947" cy="377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20701" y="3004468"/>
            <a:ext cx="288897" cy="369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22610" y="2996435"/>
            <a:ext cx="288897" cy="377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45517" y="2996435"/>
            <a:ext cx="304947" cy="377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76836" y="3229405"/>
            <a:ext cx="529645" cy="385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17702" y="3229405"/>
            <a:ext cx="529645" cy="385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73720" y="3574845"/>
            <a:ext cx="304947" cy="369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512676" y="3574845"/>
            <a:ext cx="296922" cy="369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422610" y="3574845"/>
            <a:ext cx="304947" cy="369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653542" y="3574845"/>
            <a:ext cx="296922" cy="369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729349" y="5486811"/>
            <a:ext cx="433346" cy="369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718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57937" y="3526960"/>
            <a:ext cx="279681" cy="347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57937" y="4071212"/>
            <a:ext cx="287240" cy="35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17926" y="5583023"/>
            <a:ext cx="279681" cy="347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49073" y="5598141"/>
            <a:ext cx="272122" cy="347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87636" y="5598141"/>
            <a:ext cx="181416" cy="347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17926" y="6119716"/>
            <a:ext cx="287240" cy="35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041514" y="6134834"/>
            <a:ext cx="287240" cy="35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749841" y="6134834"/>
            <a:ext cx="302358" cy="347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14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1314930"/>
            <a:ext cx="352380" cy="44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86666" y="1324456"/>
            <a:ext cx="352380" cy="438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29523" y="1343508"/>
            <a:ext cx="352380" cy="438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24761" y="1343508"/>
            <a:ext cx="228571" cy="438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10476" y="1600706"/>
            <a:ext cx="628571" cy="44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67930" y="1772285"/>
            <a:ext cx="533400" cy="33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29523" y="2000792"/>
            <a:ext cx="361904" cy="44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986666" y="2000792"/>
            <a:ext cx="352380" cy="44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329523" y="2019844"/>
            <a:ext cx="352380" cy="44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977142" y="2019844"/>
            <a:ext cx="380952" cy="44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2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20000" y="4786322"/>
            <a:ext cx="371428" cy="324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21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96190" y="2983269"/>
            <a:ext cx="561903" cy="571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3788860"/>
            <a:ext cx="10800000" cy="1685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9833003" y="4401786"/>
            <a:ext cx="371428" cy="325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83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91428" y="4775690"/>
            <a:ext cx="371428" cy="324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2023-07-14T04:47:29Z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