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43120" y="2981325"/>
            <a:ext cx="29051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3763116"/>
            <a:ext cx="6628571" cy="4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4067948"/>
            <a:ext cx="647619" cy="1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396240"/>
            <a:ext cx="8830310" cy="1631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557020"/>
            <a:ext cx="7736840" cy="538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5714" y="1410788"/>
            <a:ext cx="561904" cy="56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714" y="2641302"/>
            <a:ext cx="561904" cy="57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571" y="3995822"/>
            <a:ext cx="371427" cy="32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714" y="5111870"/>
            <a:ext cx="561904" cy="56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200"/>
            <a:ext cx="10800000" cy="1896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16880"/>
            <a:ext cx="10800000" cy="4783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1678049"/>
            <a:ext cx="295238" cy="36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9523" y="1678049"/>
            <a:ext cx="304761" cy="36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857" y="1678049"/>
            <a:ext cx="209523" cy="36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2857" y="1678049"/>
            <a:ext cx="314285" cy="37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7619" y="1678049"/>
            <a:ext cx="314285" cy="37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0476" y="1678049"/>
            <a:ext cx="219047" cy="36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095" y="2565382"/>
            <a:ext cx="1419047" cy="4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81904" y="2565382"/>
            <a:ext cx="1447620" cy="4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29523" y="3204644"/>
            <a:ext cx="1914285" cy="4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67619" y="3958400"/>
            <a:ext cx="2409523" cy="45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77142" y="4731238"/>
            <a:ext cx="3800000" cy="46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7566" y="5921461"/>
            <a:ext cx="551360" cy="48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952" y="1497483"/>
            <a:ext cx="342858" cy="4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1497483"/>
            <a:ext cx="352380" cy="44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9523" y="1507037"/>
            <a:ext cx="219047" cy="42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761" y="3102596"/>
            <a:ext cx="380952" cy="4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5714" y="3102596"/>
            <a:ext cx="352380" cy="4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86666" y="3102596"/>
            <a:ext cx="361904" cy="4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7619" y="3102596"/>
            <a:ext cx="361904" cy="4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39047" y="3102596"/>
            <a:ext cx="352380" cy="4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29523" y="3102596"/>
            <a:ext cx="352380" cy="4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48571" y="3102596"/>
            <a:ext cx="228572" cy="4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91428" y="3102596"/>
            <a:ext cx="352380" cy="4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81904" y="3102596"/>
            <a:ext cx="342858" cy="4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2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0861" y="5994495"/>
            <a:ext cx="811135" cy="4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7260" y="6171870"/>
            <a:ext cx="400906" cy="5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0047" y="6003831"/>
            <a:ext cx="2405436" cy="4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2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1071" y="2458451"/>
            <a:ext cx="540246" cy="47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362" y="3539507"/>
            <a:ext cx="557128" cy="48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7060" y="3539507"/>
            <a:ext cx="1097373" cy="48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5797" y="4654346"/>
            <a:ext cx="379860" cy="16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1804" y="4637454"/>
            <a:ext cx="1679825" cy="48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83608" y="5726956"/>
            <a:ext cx="1046725" cy="48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767744"/>
            <a:ext cx="7790476" cy="50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2023-07-13T16:04:05Z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