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7550" y="2976245"/>
            <a:ext cx="56769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5234367"/>
            <a:ext cx="628571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4664271"/>
            <a:ext cx="523809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4769219"/>
            <a:ext cx="523809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825"/>
            <a:ext cx="10800000" cy="378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952" y="1172270"/>
            <a:ext cx="2600000" cy="4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2202230"/>
            <a:ext cx="1780952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5238" y="3146360"/>
            <a:ext cx="1704761" cy="5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157247"/>
            <a:ext cx="8361904" cy="4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34285" y="4383952"/>
            <a:ext cx="4533333" cy="4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975"/>
            <a:ext cx="9145905" cy="176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9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035" y="3809362"/>
            <a:ext cx="333278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2287763"/>
            <a:ext cx="409523" cy="4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5896028"/>
            <a:ext cx="619047" cy="4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000" y="5896028"/>
            <a:ext cx="609523" cy="4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712135"/>
            <a:ext cx="609523" cy="44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3712135"/>
            <a:ext cx="600000" cy="44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9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3863340"/>
            <a:ext cx="713295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104" y="5116615"/>
            <a:ext cx="2112240" cy="38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104" y="6048923"/>
            <a:ext cx="8495078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