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0" y="2985770"/>
            <a:ext cx="86106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2555"/>
            <a:ext cx="10800000" cy="17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8635"/>
            <a:ext cx="10800000" cy="38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3000" y="3723005"/>
            <a:ext cx="27952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330" y="4569061"/>
            <a:ext cx="1684102" cy="32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330" y="5352734"/>
            <a:ext cx="1832929" cy="42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667" y="6175591"/>
            <a:ext cx="4746818" cy="41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02946" y="3789897"/>
            <a:ext cx="1179399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2382" y="3789897"/>
            <a:ext cx="1427694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330" y="4768215"/>
            <a:ext cx="3321050" cy="181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1415" y="4759960"/>
            <a:ext cx="3426460" cy="182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904" y="1848987"/>
            <a:ext cx="1742857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1848987"/>
            <a:ext cx="1771428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2708910"/>
            <a:ext cx="4067810" cy="296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5447665" y="2780665"/>
            <a:ext cx="4067810" cy="296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8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8360" y="4580890"/>
            <a:ext cx="2520950" cy="17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27413" y="6030511"/>
            <a:ext cx="303614" cy="27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0475" y="2506980"/>
            <a:ext cx="3618865" cy="245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0952" y="4522031"/>
            <a:ext cx="371428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99"/>
          <a:stretch>
            <a:fillRect/>
          </a:stretch>
        </p:blipFill>
        <p:spPr>
          <a:xfrm>
            <a:off x="720090" y="692785"/>
            <a:ext cx="9570085" cy="115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060575"/>
            <a:ext cx="8448675" cy="44767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275330" y="2810510"/>
            <a:ext cx="588010" cy="10502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5447665" y="2853055"/>
            <a:ext cx="1728470" cy="12242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4007485" y="2997200"/>
            <a:ext cx="2592705" cy="8636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7247890" y="2937510"/>
            <a:ext cx="1224280" cy="10674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735870"/>
            <a:ext cx="4142857" cy="5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4746112"/>
            <a:ext cx="5857142" cy="4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337" y="1280071"/>
            <a:ext cx="2594689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667" y="2269633"/>
            <a:ext cx="2501355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750" y="3202940"/>
            <a:ext cx="322262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66" y="4183410"/>
            <a:ext cx="3640032" cy="47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5163820"/>
            <a:ext cx="876427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