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3042920"/>
            <a:ext cx="92392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34159"/>
            <a:ext cx="4961904" cy="5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544141"/>
            <a:ext cx="4961904" cy="5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488055"/>
            <a:ext cx="52990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545049"/>
            <a:ext cx="4485714" cy="4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2857" y="4545049"/>
            <a:ext cx="4047619" cy="4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76925"/>
            <a:ext cx="10800000" cy="258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400958"/>
            <a:ext cx="133333" cy="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343764"/>
            <a:ext cx="3666666" cy="5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1677398"/>
            <a:ext cx="133333" cy="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30459"/>
            <a:ext cx="780952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430459"/>
            <a:ext cx="723809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428" y="2373264"/>
            <a:ext cx="2580952" cy="5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02765"/>
            <a:ext cx="3666666" cy="5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32266"/>
            <a:ext cx="4695238" cy="4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809" y="5452234"/>
            <a:ext cx="361904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452234"/>
            <a:ext cx="2676190" cy="4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57351" y="4099564"/>
            <a:ext cx="330039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9307" y="4396641"/>
            <a:ext cx="305286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7351" y="4693719"/>
            <a:ext cx="305286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112" y="5931541"/>
            <a:ext cx="330039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2584544"/>
            <a:ext cx="219047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857" y="2918503"/>
            <a:ext cx="352380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3262003"/>
            <a:ext cx="380952" cy="43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3610713"/>
            <a:ext cx="666666" cy="4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4672578"/>
            <a:ext cx="380952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5349745"/>
            <a:ext cx="352380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589"/>
            <a:ext cx="3942857" cy="5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16797"/>
            <a:ext cx="1038095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2259572"/>
            <a:ext cx="3866666" cy="5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720" y="3270250"/>
            <a:ext cx="38138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72000"/>
            <a:ext cx="5809523" cy="5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296430"/>
            <a:ext cx="133333" cy="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286888"/>
            <a:ext cx="1038095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1229636"/>
            <a:ext cx="2076190" cy="51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57" y="1563609"/>
            <a:ext cx="133333" cy="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31555"/>
            <a:ext cx="3152380" cy="51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43016"/>
            <a:ext cx="5523809" cy="49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761" y="3548363"/>
            <a:ext cx="657142" cy="1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