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324" r:id="rId4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0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57250" y="2966720"/>
            <a:ext cx="104775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5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439404"/>
            <a:ext cx="1980952" cy="3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8571" y="1439404"/>
            <a:ext cx="800000" cy="3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238" y="2440986"/>
            <a:ext cx="1666666" cy="3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619" y="2440986"/>
            <a:ext cx="800000" cy="3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238" y="3404412"/>
            <a:ext cx="2228571" cy="49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396455"/>
            <a:ext cx="9714285" cy="49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398036"/>
            <a:ext cx="3952380" cy="49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7765"/>
            <a:ext cx="10800000" cy="2337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060390"/>
            <a:ext cx="10800000" cy="459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7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363330"/>
            <a:ext cx="2390476" cy="39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238" y="2365517"/>
            <a:ext cx="2285714" cy="39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238" y="3348615"/>
            <a:ext cx="2485714" cy="48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0952" y="4350802"/>
            <a:ext cx="409523" cy="6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322169"/>
            <a:ext cx="7047619" cy="48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43809" y="4379436"/>
            <a:ext cx="1980952" cy="43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76700"/>
            <a:ext cx="10800000" cy="206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12"/>
          <a:stretch>
            <a:fillRect/>
          </a:stretch>
        </p:blipFill>
        <p:spPr>
          <a:xfrm>
            <a:off x="720090" y="2182495"/>
            <a:ext cx="10800080" cy="355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281904" y="3821531"/>
            <a:ext cx="352380" cy="4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900952" y="4927053"/>
            <a:ext cx="980952" cy="4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55"/>
          <a:stretch>
            <a:fillRect/>
          </a:stretch>
        </p:blipFill>
        <p:spPr>
          <a:xfrm>
            <a:off x="767715" y="1413060"/>
            <a:ext cx="10800080" cy="219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9539053" y="1726004"/>
            <a:ext cx="952379" cy="4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577148" y="2841056"/>
            <a:ext cx="342857" cy="4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4729529" y="2831526"/>
            <a:ext cx="1219047" cy="4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2705353"/>
            <a:ext cx="342857" cy="4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571" y="3819651"/>
            <a:ext cx="361904" cy="4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7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8723" y="4278082"/>
            <a:ext cx="110333" cy="6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8432" y="4246520"/>
            <a:ext cx="3010537" cy="40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8723" y="4499013"/>
            <a:ext cx="110333" cy="7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8432" y="5138136"/>
            <a:ext cx="2356415" cy="40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6313" y="5998191"/>
            <a:ext cx="4326662" cy="41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6655"/>
            <a:ext cx="96745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438704"/>
            <a:ext cx="1780952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2857" y="1438704"/>
            <a:ext cx="590476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238" y="2714997"/>
            <a:ext cx="371428" cy="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238" y="2505456"/>
            <a:ext cx="1685714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8571" y="2505456"/>
            <a:ext cx="580952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238" y="3781749"/>
            <a:ext cx="371428" cy="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238" y="3515061"/>
            <a:ext cx="2228571" cy="51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591338"/>
            <a:ext cx="7885714" cy="5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34440" y="1391285"/>
            <a:ext cx="324929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5238" y="2429904"/>
            <a:ext cx="1771428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5238" y="3373254"/>
            <a:ext cx="1704761" cy="5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383405"/>
            <a:ext cx="96272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3" grpId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2023-07-14T05:15:28Z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