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5370" y="1772920"/>
            <a:ext cx="102203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87395" y="3717290"/>
            <a:ext cx="56102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3357239"/>
            <a:ext cx="523809" cy="47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05130"/>
            <a:ext cx="10535920" cy="168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701165"/>
            <a:ext cx="10154920" cy="513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1105"/>
            <a:ext cx="500951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72665"/>
            <a:ext cx="646112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04495"/>
            <a:ext cx="9135110" cy="182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701165"/>
            <a:ext cx="9053830" cy="5299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5790" y="2430780"/>
            <a:ext cx="3235325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240" y="2583180"/>
            <a:ext cx="2456180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1830" y="2659380"/>
            <a:ext cx="1000125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7710" y="3717290"/>
            <a:ext cx="248856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3527288"/>
            <a:ext cx="342857" cy="4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4761" y="4604704"/>
            <a:ext cx="638095" cy="4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3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7142" y="1325277"/>
            <a:ext cx="647618" cy="44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619" y="2404207"/>
            <a:ext cx="647619" cy="43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3809" y="3483137"/>
            <a:ext cx="666666" cy="43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167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422406"/>
            <a:ext cx="742857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3365198"/>
            <a:ext cx="3104761" cy="5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4328199"/>
            <a:ext cx="6495238" cy="48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8571" y="4328199"/>
            <a:ext cx="2447618" cy="48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2023-07-14T05:04:11Z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