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90875" y="3019425"/>
            <a:ext cx="58102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84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296" y="3524933"/>
            <a:ext cx="3668920" cy="48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4256" y="3497678"/>
            <a:ext cx="1652830" cy="159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2225" y="4478655"/>
            <a:ext cx="7353300" cy="167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1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3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1267496"/>
            <a:ext cx="3095238" cy="48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340" y="2296795"/>
            <a:ext cx="189420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238" y="3250180"/>
            <a:ext cx="2485714" cy="51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4244975"/>
            <a:ext cx="9218930" cy="172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332740"/>
            <a:ext cx="9535795" cy="182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701165"/>
            <a:ext cx="9372600" cy="508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4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041" y="1332000"/>
            <a:ext cx="4449835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041" y="2286000"/>
            <a:ext cx="2157496" cy="45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041" y="3249000"/>
            <a:ext cx="2454151" cy="47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83141" y="3276000"/>
            <a:ext cx="1276518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7040" y="4248000"/>
            <a:ext cx="1681048" cy="36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7040" y="5148000"/>
            <a:ext cx="2364256" cy="47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4041" y="6102000"/>
            <a:ext cx="424307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2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186"/>
            <a:ext cx="4457142" cy="51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64015"/>
            <a:ext cx="4200000" cy="51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174844"/>
            <a:ext cx="4000000" cy="51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190" y="4242890"/>
            <a:ext cx="1780952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6190" y="5196503"/>
            <a:ext cx="2504761" cy="50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6197796"/>
            <a:ext cx="4495238" cy="49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5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1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401548"/>
            <a:ext cx="3685714" cy="51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403829"/>
            <a:ext cx="9276190" cy="49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425200"/>
            <a:ext cx="5809523" cy="49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76700"/>
            <a:ext cx="10800000" cy="1925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988635"/>
            <a:ext cx="10800000" cy="447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4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3719" y="1327443"/>
            <a:ext cx="3223132" cy="829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5398" y="2648962"/>
            <a:ext cx="3450754" cy="45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048" y="3624151"/>
            <a:ext cx="1684405" cy="37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048" y="4535544"/>
            <a:ext cx="2376377" cy="49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580" y="5492506"/>
            <a:ext cx="7739158" cy="48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2023-07-14T04:34:02Z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