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9350" y="2461895"/>
            <a:ext cx="7353300" cy="1933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368319"/>
            <a:ext cx="1219047" cy="39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3320583"/>
            <a:ext cx="5571428" cy="50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4265745"/>
            <a:ext cx="5723809" cy="50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3508096"/>
            <a:ext cx="1209523" cy="38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4285" y="3450891"/>
            <a:ext cx="3333333" cy="5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4404311"/>
            <a:ext cx="4142857" cy="5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5367265"/>
            <a:ext cx="6066666" cy="49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8571" y="5367265"/>
            <a:ext cx="1314285" cy="49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24761" y="4404352"/>
            <a:ext cx="990476" cy="4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7619" y="5434058"/>
            <a:ext cx="952380" cy="4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2440300"/>
            <a:ext cx="961904" cy="4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000" y="2440300"/>
            <a:ext cx="971428" cy="4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1904" y="3479552"/>
            <a:ext cx="971428" cy="4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0000" y="3479552"/>
            <a:ext cx="980952" cy="4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6190" y="5558055"/>
            <a:ext cx="980952" cy="4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0000" y="3422496"/>
            <a:ext cx="971429" cy="4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9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9743" y="3332000"/>
            <a:ext cx="551830" cy="3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8796" y="4204000"/>
            <a:ext cx="815749" cy="3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0799" y="5068000"/>
            <a:ext cx="807751" cy="3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1782" y="5940000"/>
            <a:ext cx="791756" cy="3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4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0035" y="4573905"/>
            <a:ext cx="354203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460" y="5236845"/>
            <a:ext cx="322516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5773" y="6007561"/>
            <a:ext cx="6221161" cy="3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3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9240" y="2087880"/>
            <a:ext cx="48507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91405"/>
            <a:ext cx="4438095" cy="5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143940"/>
            <a:ext cx="6809523" cy="50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39750"/>
            <a:ext cx="8809355" cy="143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2060575"/>
            <a:ext cx="7807960" cy="469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