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3345" y="2990850"/>
            <a:ext cx="69246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200" y="1290320"/>
            <a:ext cx="363220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6353" y="2290341"/>
            <a:ext cx="2635154" cy="45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7270" y="3307852"/>
            <a:ext cx="1644760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7270" y="4272276"/>
            <a:ext cx="1582861" cy="45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530" y="5227955"/>
            <a:ext cx="836993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2" grpId="0" animBg="1"/>
      <p:bldP spid="15" grpId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8410"/>
            <a:ext cx="10800000" cy="216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366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391340"/>
            <a:ext cx="2390476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3478511"/>
            <a:ext cx="2733333" cy="4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536392"/>
            <a:ext cx="9142857" cy="4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2348865"/>
            <a:ext cx="254317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33955"/>
            <a:ext cx="4200000" cy="49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81885"/>
            <a:ext cx="588772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2467988"/>
            <a:ext cx="3085714" cy="4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3535189"/>
            <a:ext cx="3123809" cy="4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3780" y="4564380"/>
            <a:ext cx="57715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4250405"/>
            <a:ext cx="352380" cy="4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4240875"/>
            <a:ext cx="352380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5451217"/>
            <a:ext cx="676190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7142" y="5451217"/>
            <a:ext cx="666667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285" y="5451217"/>
            <a:ext cx="914285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368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3809" y="1200753"/>
            <a:ext cx="2133333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2249204"/>
            <a:ext cx="1523809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3288125"/>
            <a:ext cx="1971428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8915" y="3288030"/>
            <a:ext cx="39865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307982"/>
            <a:ext cx="8409523" cy="5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7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58815" y="3353772"/>
            <a:ext cx="2039495" cy="33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713" y="4261113"/>
            <a:ext cx="1505342" cy="33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713" y="5144151"/>
            <a:ext cx="1893817" cy="41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9873" y="6027189"/>
            <a:ext cx="3099710" cy="42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-171635"/>
            <a:ext cx="10800000" cy="482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