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7650" y="3028950"/>
            <a:ext cx="116967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4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3308510"/>
            <a:ext cx="4914285" cy="50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4262188"/>
            <a:ext cx="9647619" cy="49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5225403"/>
            <a:ext cx="2076190" cy="47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8571" y="5225403"/>
            <a:ext cx="2200000" cy="49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619" y="2784549"/>
            <a:ext cx="352380" cy="4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380" y="2784549"/>
            <a:ext cx="352380" cy="4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285" y="2784549"/>
            <a:ext cx="352380" cy="4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4761" y="2784549"/>
            <a:ext cx="380952" cy="4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62857" y="3891158"/>
            <a:ext cx="352380" cy="4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0000" y="3891158"/>
            <a:ext cx="352380" cy="4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5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97426" y="3647294"/>
            <a:ext cx="1071751" cy="32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1270" y="4653280"/>
            <a:ext cx="2323465" cy="18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4007485" y="4293235"/>
            <a:ext cx="2753995" cy="238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8571" y="1600594"/>
            <a:ext cx="1438095" cy="4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2971800"/>
            <a:ext cx="3025140" cy="267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8755" y="2546350"/>
            <a:ext cx="3512820" cy="310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4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1286521"/>
            <a:ext cx="1361904" cy="4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870" y="2753995"/>
            <a:ext cx="3001645" cy="254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791585" y="2194560"/>
            <a:ext cx="3707130" cy="300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95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8938" y="5359528"/>
            <a:ext cx="736529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4042" y="5359528"/>
            <a:ext cx="736529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8938" y="6177171"/>
            <a:ext cx="743821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41334" y="6177171"/>
            <a:ext cx="729236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333" y="4118846"/>
            <a:ext cx="952380" cy="4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0952" y="4118846"/>
            <a:ext cx="971428" cy="4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3333" y="5196402"/>
            <a:ext cx="952380" cy="4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0952" y="5196402"/>
            <a:ext cx="961904" cy="4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5714" y="4438835"/>
            <a:ext cx="942857" cy="4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5296019"/>
            <a:ext cx="942857" cy="4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4285" y="5296019"/>
            <a:ext cx="952380" cy="4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55" y="540385"/>
            <a:ext cx="9824085" cy="161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90" y="1772920"/>
            <a:ext cx="8823960" cy="524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8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9210" y="3216275"/>
            <a:ext cx="691451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9210" y="4160520"/>
            <a:ext cx="680148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0320" y="5095875"/>
            <a:ext cx="100653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9437" y="6040051"/>
            <a:ext cx="7644834" cy="4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