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9560" y="1557020"/>
            <a:ext cx="9239250" cy="135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38425" y="3644900"/>
            <a:ext cx="69151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5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9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5714" y="1296022"/>
            <a:ext cx="219047" cy="4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8095" y="1972656"/>
            <a:ext cx="352380" cy="4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5714" y="3011433"/>
            <a:ext cx="219047" cy="42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58095" y="3678537"/>
            <a:ext cx="380952" cy="4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48571" y="4717314"/>
            <a:ext cx="228571" cy="42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05714" y="5384419"/>
            <a:ext cx="609523" cy="4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8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9554" y="6235574"/>
            <a:ext cx="2318675" cy="39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3068955"/>
            <a:ext cx="5684520" cy="290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8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36030" y="4690110"/>
            <a:ext cx="65913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5880" y="5427980"/>
            <a:ext cx="530860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4285" y="1600877"/>
            <a:ext cx="342858" cy="38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0940" y="2439670"/>
            <a:ext cx="650875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6190" y="3792419"/>
            <a:ext cx="2047619" cy="46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7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6185" y="4603750"/>
            <a:ext cx="803910" cy="118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8340" y="4603750"/>
            <a:ext cx="764540" cy="124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4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0815" y="3125470"/>
            <a:ext cx="683260" cy="115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8885" y="3125470"/>
            <a:ext cx="640080" cy="132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0000" y="2460132"/>
            <a:ext cx="380952" cy="44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5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3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1904" y="2470452"/>
            <a:ext cx="380952" cy="43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7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3809" y="2316822"/>
            <a:ext cx="409523" cy="45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2023-07-14T04:36:51Z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