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09395" y="3057525"/>
            <a:ext cx="91725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-531680"/>
            <a:ext cx="10800000" cy="284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04535"/>
            <a:ext cx="10800000" cy="422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720090" y="972185"/>
            <a:ext cx="7103835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1372870"/>
            <a:ext cx="336359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340" y="2365375"/>
            <a:ext cx="263842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3281053"/>
            <a:ext cx="1961904" cy="51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54291"/>
            <a:ext cx="6542857" cy="4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8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2014" y="5846494"/>
            <a:ext cx="311875" cy="39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3557361"/>
            <a:ext cx="666666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267460"/>
            <a:ext cx="305816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224" y="2206285"/>
            <a:ext cx="2066022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224" y="3091751"/>
            <a:ext cx="8720222" cy="48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224" y="4030881"/>
            <a:ext cx="2271729" cy="47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6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4468" y="4465069"/>
            <a:ext cx="1125344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5424" y="4422297"/>
            <a:ext cx="1160956" cy="37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590" y="5163683"/>
            <a:ext cx="3326176" cy="37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78925"/>
            <a:ext cx="1000000" cy="3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2478925"/>
            <a:ext cx="695238" cy="38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2421700"/>
            <a:ext cx="1552380" cy="50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23" y="2421700"/>
            <a:ext cx="2828571" cy="50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1115" y="3451860"/>
            <a:ext cx="22136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000" y="4357813"/>
            <a:ext cx="7790476" cy="4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3117" y="3930072"/>
            <a:ext cx="1378402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4865" y="3904048"/>
            <a:ext cx="1413079" cy="44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1786" y="4780192"/>
            <a:ext cx="3060227" cy="44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0455" y="5638987"/>
            <a:ext cx="4507983" cy="45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0165"/>
            <a:ext cx="8084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1893" y="4057339"/>
            <a:ext cx="2331367" cy="36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885" y="4728845"/>
            <a:ext cx="23482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025" y="5492115"/>
            <a:ext cx="49510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