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28975" y="3057525"/>
            <a:ext cx="57340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1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8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11" y="1172264"/>
            <a:ext cx="4437297" cy="4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11" y="2144980"/>
            <a:ext cx="2171038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9054" y="2097298"/>
            <a:ext cx="4180201" cy="4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680" y="3089275"/>
            <a:ext cx="47586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013835"/>
            <a:ext cx="966089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1510" y="4977130"/>
            <a:ext cx="95738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5465" y="5930900"/>
            <a:ext cx="43072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310"/>
            <a:ext cx="10800000" cy="196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441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57736"/>
            <a:ext cx="2180952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7619" y="1267260"/>
            <a:ext cx="2104761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142" y="1257736"/>
            <a:ext cx="2104762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84070"/>
            <a:ext cx="616331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191216"/>
            <a:ext cx="4790476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105571"/>
            <a:ext cx="4628571" cy="5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5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1240" y="3848340"/>
            <a:ext cx="3986746" cy="39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6860" y="4587240"/>
            <a:ext cx="4364355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4"/>
          <a:stretch>
            <a:fillRect/>
          </a:stretch>
        </p:blipFill>
        <p:spPr>
          <a:xfrm>
            <a:off x="720090" y="1124770"/>
            <a:ext cx="10800080" cy="471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239010"/>
            <a:ext cx="9740265" cy="1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590" y="4061460"/>
            <a:ext cx="626491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1095" y="4970145"/>
            <a:ext cx="675005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3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2042795"/>
            <a:ext cx="593217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166266"/>
            <a:ext cx="5228571" cy="50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39750"/>
            <a:ext cx="9679940" cy="151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695450"/>
            <a:ext cx="7926705" cy="516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7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0675" y="1174115"/>
            <a:ext cx="317944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220" y="1901825"/>
            <a:ext cx="40874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191" y="2622863"/>
            <a:ext cx="3946827" cy="38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191" y="3350973"/>
            <a:ext cx="4739073" cy="38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880" y="4071620"/>
            <a:ext cx="713994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880" y="4806950"/>
            <a:ext cx="733996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0880" y="5520690"/>
            <a:ext cx="713994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  <p:bldP spid="10" grpId="0" bldLvl="0" animBg="1"/>
      <p:bldP spid="12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