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4.png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9605" y="2853055"/>
            <a:ext cx="82962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-171635"/>
            <a:ext cx="10800000" cy="2546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5481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3315335" y="3737610"/>
            <a:ext cx="779145" cy="1243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2386666" y="5520386"/>
            <a:ext cx="380952" cy="4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32555"/>
            <a:ext cx="10800000" cy="2099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972760"/>
            <a:ext cx="10800000" cy="4884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2390775" y="5483860"/>
            <a:ext cx="853440" cy="129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4704080" y="5483860"/>
            <a:ext cx="808355" cy="115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7049770" y="5483860"/>
            <a:ext cx="596900" cy="11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0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00952" y="1563329"/>
            <a:ext cx="266666" cy="35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62857" y="1563329"/>
            <a:ext cx="266666" cy="35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1904" y="1830381"/>
            <a:ext cx="314285" cy="34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81904" y="2106971"/>
            <a:ext cx="304761" cy="36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43809" y="2106971"/>
            <a:ext cx="304761" cy="36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9523" y="2669687"/>
            <a:ext cx="266666" cy="36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20000" y="2679225"/>
            <a:ext cx="295238" cy="35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48571" y="2946277"/>
            <a:ext cx="304761" cy="35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20000" y="3222867"/>
            <a:ext cx="295238" cy="36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29523" y="3222867"/>
            <a:ext cx="295238" cy="36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47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0940" y="3007995"/>
            <a:ext cx="629920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5940" y="3007995"/>
            <a:ext cx="685165" cy="120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9040" y="3007995"/>
            <a:ext cx="630555" cy="11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20019" y="4679492"/>
            <a:ext cx="218922" cy="3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93050" y="4692192"/>
            <a:ext cx="218922" cy="3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03835" y="4906647"/>
            <a:ext cx="259463" cy="3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03730" y="5149850"/>
            <a:ext cx="281305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76570" y="5149850"/>
            <a:ext cx="23622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484908" y="5628676"/>
            <a:ext cx="227030" cy="3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52509" y="5641376"/>
            <a:ext cx="259463" cy="30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138941" y="5863943"/>
            <a:ext cx="259463" cy="30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469005" y="6099175"/>
            <a:ext cx="29146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60617" y="6111911"/>
            <a:ext cx="251355" cy="3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3" grpId="0" animBg="1"/>
      <p:bldP spid="14" grpId="0" bldLvl="0" animBg="1"/>
      <p:bldP spid="15" grpId="0" animBg="1"/>
      <p:bldP spid="16" grpId="0" bldLvl="0" animBg="1"/>
      <p:bldP spid="17" grpId="0" bldLvl="0" animBg="1"/>
      <p:bldP spid="18" grpId="0" animBg="1"/>
      <p:bldP spid="19" grpId="0" bldLvl="0" animBg="1"/>
      <p:bldP spid="20" grpId="0" animBg="1"/>
      <p:bldP spid="21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87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2950" y="2494280"/>
            <a:ext cx="600710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7815" y="2494280"/>
            <a:ext cx="648970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5640" y="3975735"/>
            <a:ext cx="508000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46265" y="3971925"/>
            <a:ext cx="805180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70250" y="5449570"/>
            <a:ext cx="569595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016115" y="5449570"/>
            <a:ext cx="734695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1" grpId="0" bldLvl="0" animBg="1"/>
      <p:bldP spid="16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9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271270" y="3933190"/>
            <a:ext cx="2524125" cy="118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83335" y="5643245"/>
            <a:ext cx="6753225" cy="107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72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1169670" y="5705475"/>
            <a:ext cx="6456045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11225" y="3213100"/>
            <a:ext cx="3031490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11225" y="4364990"/>
            <a:ext cx="3106420" cy="111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265"/>
            <a:ext cx="9084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/>
          <p:cNvSpPr/>
          <p:nvPr/>
        </p:nvSpPr>
        <p:spPr bwMode="white">
          <a:xfrm>
            <a:off x="681904" y="4477863"/>
            <a:ext cx="9114285" cy="95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9425" y="1124585"/>
            <a:ext cx="9114155" cy="114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white">
          <a:xfrm>
            <a:off x="623570" y="2853055"/>
            <a:ext cx="9114155" cy="111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" grpId="0" bldLvl="0" animBg="1"/>
      <p:bldP spid="2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2023-07-14T04:53:30Z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