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4900" y="2995295"/>
            <a:ext cx="99822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-99695"/>
            <a:ext cx="10107295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701165"/>
            <a:ext cx="10107295" cy="50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31"/>
            <a:ext cx="4104761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48753"/>
            <a:ext cx="4447619" cy="5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11160"/>
            <a:ext cx="2180952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06867"/>
            <a:ext cx="3961904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3916395"/>
            <a:ext cx="4533333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6700"/>
            <a:ext cx="10800000" cy="1950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060390"/>
            <a:ext cx="10800000" cy="546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013956" y="3499877"/>
            <a:ext cx="1742857" cy="4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135505" y="4158615"/>
            <a:ext cx="3912235" cy="26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031990" y="4221480"/>
            <a:ext cx="3912235" cy="26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8760460" y="3357245"/>
            <a:ext cx="186118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-243390"/>
            <a:ext cx="9639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66975" y="1424305"/>
            <a:ext cx="16446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4167" y="1424202"/>
            <a:ext cx="1564075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204720"/>
            <a:ext cx="3912235" cy="26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5303520" y="2276475"/>
            <a:ext cx="3912235" cy="26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6010" y="4104005"/>
            <a:ext cx="2731770" cy="225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7479" y="5958514"/>
            <a:ext cx="320659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6190" y="2337435"/>
            <a:ext cx="3382645" cy="267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4285" y="4426526"/>
            <a:ext cx="371428" cy="32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333" y="2335168"/>
            <a:ext cx="1095237" cy="37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3545814"/>
            <a:ext cx="1095237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1904" y="4746927"/>
            <a:ext cx="1066666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537459"/>
            <a:ext cx="4361904" cy="4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761" y="4472087"/>
            <a:ext cx="400000" cy="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4443476"/>
            <a:ext cx="4942857" cy="49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165"/>
            <a:ext cx="9294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7863"/>
            <a:ext cx="4695238" cy="5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82156"/>
            <a:ext cx="4171428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15977"/>
            <a:ext cx="4952380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3115977"/>
            <a:ext cx="4133333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049798"/>
            <a:ext cx="3695238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