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61995" y="2943225"/>
            <a:ext cx="56673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3075" y="1466215"/>
            <a:ext cx="43802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655" y="2534285"/>
            <a:ext cx="36798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662881"/>
            <a:ext cx="3923809" cy="49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693432"/>
            <a:ext cx="5257142" cy="49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76885"/>
            <a:ext cx="9237345" cy="151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550035"/>
            <a:ext cx="8300085" cy="530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1544368"/>
            <a:ext cx="542857" cy="3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1315" y="2794000"/>
            <a:ext cx="6235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5238" y="2803580"/>
            <a:ext cx="619047" cy="4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5714" y="2803580"/>
            <a:ext cx="361904" cy="4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24761" y="2803580"/>
            <a:ext cx="352380" cy="4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2380" y="4301279"/>
            <a:ext cx="476190" cy="41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86666" y="4339437"/>
            <a:ext cx="352380" cy="4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62857" y="4339437"/>
            <a:ext cx="609523" cy="4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1334202"/>
            <a:ext cx="666666" cy="4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4275" y="2659380"/>
            <a:ext cx="55118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523" y="2668630"/>
            <a:ext cx="676190" cy="4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5238" y="2668630"/>
            <a:ext cx="352380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62857" y="2668630"/>
            <a:ext cx="352380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24761" y="4174628"/>
            <a:ext cx="476190" cy="4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29523" y="4203223"/>
            <a:ext cx="352380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67619" y="4203223"/>
            <a:ext cx="561904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0791" y="4586117"/>
            <a:ext cx="3035613" cy="49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2596" y="5640235"/>
            <a:ext cx="4135200" cy="49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1439380"/>
            <a:ext cx="3142857" cy="48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6190" y="1439380"/>
            <a:ext cx="3095238" cy="48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79062"/>
            <a:ext cx="2876190" cy="48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99668"/>
            <a:ext cx="4980952" cy="48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86666" y="3499668"/>
            <a:ext cx="1704761" cy="48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165"/>
            <a:ext cx="10800000" cy="193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72735"/>
            <a:ext cx="8285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585319" y="4521161"/>
            <a:ext cx="3163719" cy="39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585595" y="5252720"/>
            <a:ext cx="292036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592625" y="6114663"/>
            <a:ext cx="2791087" cy="38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2023-07-14T05:01:50Z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