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3" r:id="rId6"/>
    <p:sldId id="342" r:id="rId7"/>
    <p:sldId id="340" r:id="rId8"/>
    <p:sldId id="339" r:id="rId9"/>
    <p:sldId id="337" r:id="rId10"/>
    <p:sldId id="336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21.png"/><Relationship Id="rId2" Type="http://schemas.openxmlformats.org/officeDocument/2006/relationships/tags" Target="../tags/tag26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0.png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6.png"/><Relationship Id="rId2" Type="http://schemas.openxmlformats.org/officeDocument/2006/relationships/tags" Target="../tags/tag1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28495" y="2404745"/>
            <a:ext cx="8334375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337793"/>
            <a:ext cx="1409523" cy="2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380" y="2337793"/>
            <a:ext cx="1142857" cy="2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95" y="2318691"/>
            <a:ext cx="1552380" cy="22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882200"/>
            <a:ext cx="714285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380" y="2882200"/>
            <a:ext cx="866666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8095" y="2872649"/>
            <a:ext cx="857142" cy="2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3070" y="2306320"/>
            <a:ext cx="1346835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9035" y="2306320"/>
            <a:ext cx="141414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835" y="2306320"/>
            <a:ext cx="1403985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1935467"/>
            <a:ext cx="219047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047" y="1935467"/>
            <a:ext cx="219047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047" y="2574599"/>
            <a:ext cx="380952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4761" y="2574599"/>
            <a:ext cx="380952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430" y="3309435"/>
            <a:ext cx="10800000" cy="21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74334" y="3500687"/>
            <a:ext cx="9914285" cy="2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074334" y="4036193"/>
            <a:ext cx="9904761" cy="2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074334" y="4571700"/>
            <a:ext cx="9904761" cy="26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074420" y="5107305"/>
            <a:ext cx="1008570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2354253"/>
            <a:ext cx="10142857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615" y="2907030"/>
            <a:ext cx="1014349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3450523"/>
            <a:ext cx="10142857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615" y="3994150"/>
            <a:ext cx="1014285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2296721"/>
            <a:ext cx="1323809" cy="2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280" y="2212975"/>
            <a:ext cx="800925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2849482"/>
            <a:ext cx="1019047" cy="2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965" y="3364230"/>
            <a:ext cx="1006030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5915" y="3916680"/>
            <a:ext cx="985202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1753235"/>
            <a:ext cx="954024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315082"/>
            <a:ext cx="1028571" cy="2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815" y="2829560"/>
            <a:ext cx="975931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7765" y="3372485"/>
            <a:ext cx="975423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314883"/>
            <a:ext cx="2133333" cy="28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476" y="2419646"/>
            <a:ext cx="7085714" cy="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952" y="2324407"/>
            <a:ext cx="542857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2857750"/>
            <a:ext cx="9485714" cy="28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0952" y="2867274"/>
            <a:ext cx="552380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476" y="3400618"/>
            <a:ext cx="3295238" cy="28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3333" y="3495858"/>
            <a:ext cx="5914286" cy="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20000" y="3419666"/>
            <a:ext cx="523809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1678305"/>
            <a:ext cx="465010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090" y="2193925"/>
            <a:ext cx="465010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1090" y="2776220"/>
            <a:ext cx="4658995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0615" y="3291205"/>
            <a:ext cx="478726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1869400"/>
            <a:ext cx="542857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1878946"/>
            <a:ext cx="209523" cy="2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6190" y="3139125"/>
            <a:ext cx="514285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40" y="3428815"/>
            <a:ext cx="10800000" cy="253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998787" y="4297501"/>
            <a:ext cx="371428" cy="2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998787" y="4927537"/>
            <a:ext cx="209523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789263" y="4927537"/>
            <a:ext cx="219047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036882" y="5557573"/>
            <a:ext cx="533333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8274978" y="5557573"/>
            <a:ext cx="695238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2081123"/>
            <a:ext cx="371428" cy="2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2081123"/>
            <a:ext cx="352380" cy="2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571" y="2081123"/>
            <a:ext cx="361904" cy="2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64580"/>
            <a:ext cx="10800000" cy="267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180949" y="2869853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828568" y="3575799"/>
            <a:ext cx="219047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542854" y="4835053"/>
            <a:ext cx="219047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4752377" y="4835053"/>
            <a:ext cx="371428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1201104"/>
            <a:ext cx="371428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3072120"/>
            <a:ext cx="333333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3809" y="3110304"/>
            <a:ext cx="685714" cy="2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571" y="3110304"/>
            <a:ext cx="219047" cy="2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714" y="3110304"/>
            <a:ext cx="361904" cy="2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736406"/>
            <a:ext cx="333333" cy="30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2347931"/>
            <a:ext cx="285714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3333" y="2930791"/>
            <a:ext cx="285714" cy="22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670"/>
            <a:ext cx="10800000" cy="126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608948" y="3562695"/>
            <a:ext cx="323809" cy="31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647044" y="4176269"/>
            <a:ext cx="285714" cy="23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523" y="1772011"/>
            <a:ext cx="266666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3333" y="3495846"/>
            <a:ext cx="266666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772041"/>
            <a:ext cx="266666" cy="2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295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615238" y="3425096"/>
            <a:ext cx="257142" cy="22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8691428" y="4638152"/>
            <a:ext cx="276190" cy="23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2324847"/>
            <a:ext cx="219047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2324847"/>
            <a:ext cx="685714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23" y="2324847"/>
            <a:ext cx="380952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1428" y="2324847"/>
            <a:ext cx="542856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1428" y="2896473"/>
            <a:ext cx="380952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7619" y="2896473"/>
            <a:ext cx="542857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0476" y="2896473"/>
            <a:ext cx="685714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1428" y="2896473"/>
            <a:ext cx="704760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1763041"/>
            <a:ext cx="980952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1763041"/>
            <a:ext cx="990476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523" y="1763041"/>
            <a:ext cx="980952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890" y="2237740"/>
            <a:ext cx="1842770" cy="116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5940" y="2290445"/>
            <a:ext cx="190563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3200" y="2239010"/>
            <a:ext cx="1979295" cy="135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716470"/>
            <a:ext cx="10800000" cy="323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2102899" y="4079193"/>
            <a:ext cx="9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5379089" y="4079193"/>
            <a:ext cx="9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white">
          <a:xfrm>
            <a:off x="8655280" y="4079193"/>
            <a:ext cx="828571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white">
          <a:xfrm>
            <a:off x="1143635" y="4578985"/>
            <a:ext cx="193421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white">
          <a:xfrm>
            <a:off x="4397375" y="4689475"/>
            <a:ext cx="180276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9"/>
            </p:custDataLst>
          </p:nvPr>
        </p:nvSpPr>
        <p:spPr bwMode="white">
          <a:xfrm>
            <a:off x="7584440" y="4699635"/>
            <a:ext cx="1898650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2023-07-13T13:53:15Z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