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33195" y="3014345"/>
            <a:ext cx="93249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381990"/>
            <a:ext cx="2095238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2383129"/>
            <a:ext cx="1771428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3336594"/>
            <a:ext cx="1971428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328160"/>
            <a:ext cx="892175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9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0727" y="4071212"/>
            <a:ext cx="181357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9507" y="4063653"/>
            <a:ext cx="279593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4760" y="4063653"/>
            <a:ext cx="279593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1323" y="4071212"/>
            <a:ext cx="272036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8424" y="5817354"/>
            <a:ext cx="181357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7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26080" y="3906520"/>
            <a:ext cx="99949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0059" y="3906782"/>
            <a:ext cx="1110386" cy="3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130" y="4728845"/>
            <a:ext cx="3202940" cy="188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4495" y="4728845"/>
            <a:ext cx="3251835" cy="188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3000"/>
            <a:ext cx="9805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2993" y="1579216"/>
            <a:ext cx="1305665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5563" y="1579216"/>
            <a:ext cx="1591009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2395855"/>
            <a:ext cx="3365500" cy="2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5015865" y="2468245"/>
            <a:ext cx="3843020" cy="24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8775" y="3935320"/>
            <a:ext cx="2961076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1535" y="4739547"/>
            <a:ext cx="962892" cy="29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0627" y="4696075"/>
            <a:ext cx="2360173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015" y="5449584"/>
            <a:ext cx="6747489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6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797"/>
            <a:ext cx="3933333" cy="51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1239579"/>
            <a:ext cx="2142857" cy="40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85665"/>
            <a:ext cx="5790476" cy="50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0160"/>
            <a:ext cx="5038095" cy="5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22347"/>
            <a:ext cx="5038095" cy="5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24535"/>
            <a:ext cx="4428571" cy="5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7619" y="4245811"/>
            <a:ext cx="447619" cy="1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26722"/>
            <a:ext cx="7590476" cy="51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761" y="4532151"/>
            <a:ext cx="647619" cy="1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