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71850" y="2962275"/>
            <a:ext cx="54483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24794"/>
            <a:ext cx="3923809" cy="48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335502"/>
            <a:ext cx="4180952" cy="47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8571" y="3336675"/>
            <a:ext cx="409523" cy="6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308070"/>
            <a:ext cx="5780952" cy="50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65" y="612590"/>
            <a:ext cx="10800000" cy="1816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025"/>
            <a:ext cx="10800000" cy="455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4677761"/>
            <a:ext cx="1257142" cy="4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0952" y="5773295"/>
            <a:ext cx="1171428" cy="4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666" y="5697084"/>
            <a:ext cx="4419047" cy="5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404945"/>
            <a:ext cx="10800000" cy="195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988635"/>
            <a:ext cx="10558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186116" y="3554460"/>
            <a:ext cx="1405968" cy="4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8504555" y="3429635"/>
            <a:ext cx="142303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539875" y="4582795"/>
            <a:ext cx="3145155" cy="2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6873240" y="4612640"/>
            <a:ext cx="2809875" cy="212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49855" y="1753235"/>
            <a:ext cx="14986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9523" y="1753201"/>
            <a:ext cx="1447620" cy="4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2708910"/>
            <a:ext cx="3633470" cy="254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6096635" y="2924810"/>
            <a:ext cx="3776980" cy="254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2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1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0132" y="2540715"/>
            <a:ext cx="297601" cy="37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3671" y="3457810"/>
            <a:ext cx="796286" cy="37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8092" y="5308089"/>
            <a:ext cx="739983" cy="37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3088022"/>
            <a:ext cx="352380" cy="4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0000" y="4355729"/>
            <a:ext cx="342857" cy="4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7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02375"/>
            <a:ext cx="10800000" cy="3206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161329" y="4191160"/>
            <a:ext cx="3914285" cy="50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161329" y="5193226"/>
            <a:ext cx="4380952" cy="49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5627996" y="5202770"/>
            <a:ext cx="2342857" cy="49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4250571"/>
            <a:ext cx="4133333" cy="486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6666" y="5251298"/>
            <a:ext cx="400000" cy="7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5222706"/>
            <a:ext cx="8580952" cy="50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4265"/>
            <a:ext cx="10446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