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5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4.xml"/><Relationship Id="rId3" Type="http://schemas.openxmlformats.org/officeDocument/2006/relationships/image" Target="../media/image19.png"/><Relationship Id="rId2" Type="http://schemas.openxmlformats.org/officeDocument/2006/relationships/tags" Target="../tags/tag13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638300" y="3052445"/>
            <a:ext cx="8915400" cy="752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8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66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67722"/>
            <a:ext cx="2133333" cy="496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00952" y="1267722"/>
            <a:ext cx="6790476" cy="515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258060"/>
            <a:ext cx="6419215" cy="1042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548640"/>
            <a:ext cx="9949180" cy="1509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1772920"/>
            <a:ext cx="8377555" cy="5306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1559560" y="6309360"/>
            <a:ext cx="2451100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32555"/>
            <a:ext cx="10800000" cy="2278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132780"/>
            <a:ext cx="10800000" cy="48459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2438092" y="5595538"/>
            <a:ext cx="228571" cy="438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5085711" y="5595538"/>
            <a:ext cx="228571" cy="438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white">
          <a:xfrm>
            <a:off x="7266663" y="5595538"/>
            <a:ext cx="228571" cy="438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7"/>
            </p:custDataLst>
          </p:nvPr>
        </p:nvSpPr>
        <p:spPr bwMode="white">
          <a:xfrm>
            <a:off x="9923806" y="5595538"/>
            <a:ext cx="219047" cy="438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8"/>
            </p:custDataLst>
          </p:nvPr>
        </p:nvSpPr>
        <p:spPr bwMode="white">
          <a:xfrm>
            <a:off x="3580949" y="5872177"/>
            <a:ext cx="619047" cy="457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9"/>
            </p:custDataLst>
          </p:nvPr>
        </p:nvSpPr>
        <p:spPr bwMode="white">
          <a:xfrm>
            <a:off x="8419044" y="5872177"/>
            <a:ext cx="628571" cy="457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10"/>
            </p:custDataLst>
          </p:nvPr>
        </p:nvSpPr>
        <p:spPr bwMode="white">
          <a:xfrm>
            <a:off x="2399996" y="6272827"/>
            <a:ext cx="342857" cy="438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11"/>
            </p:custDataLst>
          </p:nvPr>
        </p:nvSpPr>
        <p:spPr bwMode="white">
          <a:xfrm>
            <a:off x="5038092" y="6272827"/>
            <a:ext cx="380952" cy="438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12"/>
            </p:custDataLst>
          </p:nvPr>
        </p:nvSpPr>
        <p:spPr bwMode="white">
          <a:xfrm>
            <a:off x="7228568" y="6272827"/>
            <a:ext cx="352380" cy="448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13"/>
            </p:custDataLst>
          </p:nvPr>
        </p:nvSpPr>
        <p:spPr bwMode="white">
          <a:xfrm>
            <a:off x="9876187" y="6272827"/>
            <a:ext cx="380952" cy="438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19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86666" y="2705846"/>
            <a:ext cx="542857" cy="466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3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605" y="1196975"/>
            <a:ext cx="2018030" cy="19964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575" y="1196975"/>
            <a:ext cx="1957705" cy="19786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3790" y="1196975"/>
            <a:ext cx="2050415" cy="19754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83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09750" y="4612640"/>
            <a:ext cx="755650" cy="1238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66870" y="4612640"/>
            <a:ext cx="641350" cy="128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18885" y="4612640"/>
            <a:ext cx="763905" cy="1267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02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00952" y="3146566"/>
            <a:ext cx="609523" cy="457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20000" y="3156104"/>
            <a:ext cx="628571" cy="448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39047" y="3156104"/>
            <a:ext cx="628571" cy="448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91428" y="4930092"/>
            <a:ext cx="628571" cy="457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20000" y="4930092"/>
            <a:ext cx="619047" cy="457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948571" y="4920554"/>
            <a:ext cx="609523" cy="467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909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152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44926" y="1802429"/>
            <a:ext cx="326774" cy="406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36095" y="3445619"/>
            <a:ext cx="353269" cy="406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44926" y="5079975"/>
            <a:ext cx="326774" cy="415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85790" y="6034085"/>
            <a:ext cx="1651536" cy="512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00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COMMONDATA" val="eyJoZGlkIjoiMWU5NTkzNjQ2NzQyNDFkNzhmODUwZGZiNTQ0ZGRhZj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2023-07-14T04:40:11Z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