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76300" y="2981325"/>
            <a:ext cx="104394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2710"/>
            <a:ext cx="7816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472" y="3938063"/>
            <a:ext cx="2440146" cy="372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472" y="4703763"/>
            <a:ext cx="1550940" cy="28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4151" y="5393584"/>
            <a:ext cx="6017650" cy="36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165"/>
            <a:ext cx="8380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8182" y="3957212"/>
            <a:ext cx="2608875" cy="37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5573" y="4763168"/>
            <a:ext cx="1655490" cy="2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5573" y="5495184"/>
            <a:ext cx="6060277" cy="39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76250"/>
            <a:ext cx="7133590" cy="133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90" y="1556385"/>
            <a:ext cx="7920990" cy="53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303520" y="4869180"/>
            <a:ext cx="2984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976120" y="6172200"/>
            <a:ext cx="49085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199515" y="6172200"/>
            <a:ext cx="5867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2855595" y="6172200"/>
            <a:ext cx="3841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4007485" y="6172200"/>
            <a:ext cx="3403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72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3272" y="4107412"/>
            <a:ext cx="334335" cy="41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2200" y="5692775"/>
            <a:ext cx="54038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2662" y="5701541"/>
            <a:ext cx="624679" cy="41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9060" y="5701541"/>
            <a:ext cx="325537" cy="41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0780" y="5701541"/>
            <a:ext cx="334335" cy="41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428" y="2477890"/>
            <a:ext cx="2142857" cy="3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3526295"/>
            <a:ext cx="8352380" cy="5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265"/>
            <a:ext cx="10800000" cy="539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7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844490"/>
            <a:ext cx="10800000" cy="1133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9181665" y="2168367"/>
            <a:ext cx="561903" cy="57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1956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5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0695" y="1213485"/>
            <a:ext cx="375539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79024"/>
            <a:ext cx="2171428" cy="38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223516"/>
            <a:ext cx="9238095" cy="4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25249"/>
            <a:ext cx="1876190" cy="50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