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1557020"/>
            <a:ext cx="61912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47440" y="3500755"/>
            <a:ext cx="52482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7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5013325"/>
            <a:ext cx="6863715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8640"/>
            <a:ext cx="8778875" cy="152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700530"/>
            <a:ext cx="7970520" cy="509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711450" y="5085080"/>
            <a:ext cx="4222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735955" y="5013325"/>
            <a:ext cx="5168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007485" y="6021070"/>
            <a:ext cx="4241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5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6847" y="4263428"/>
            <a:ext cx="378743" cy="43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6984" y="5807441"/>
            <a:ext cx="369505" cy="42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9989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4878" y="4624865"/>
            <a:ext cx="334754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365" y="5736289"/>
            <a:ext cx="325945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3119" y="4249500"/>
            <a:ext cx="4691557" cy="5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5008" y="5254500"/>
            <a:ext cx="277296" cy="3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9318" y="6184500"/>
            <a:ext cx="277296" cy="3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3288246"/>
            <a:ext cx="2133333" cy="6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5575897"/>
            <a:ext cx="342857" cy="4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8571" y="5575897"/>
            <a:ext cx="352380" cy="4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047" y="5326954"/>
            <a:ext cx="352380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5596353"/>
            <a:ext cx="342857" cy="4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3688921"/>
            <a:ext cx="352380" cy="4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0952" y="4975884"/>
            <a:ext cx="352380" cy="4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